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heme/themeOverride1.xml" ContentType="application/vnd.openxmlformats-officedocument.themeOverr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heme/themeOverride2.xml" ContentType="application/vnd.openxmlformats-officedocument.themeOverr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heme/theme13.xml" ContentType="application/vnd.openxmlformats-officedocument.them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notesSlides/notesSlide1.xml" ContentType="application/vnd.openxmlformats-officedocument.presentationml.notesSlide+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notesSlides/notesSlide2.xml" ContentType="application/vnd.openxmlformats-officedocument.presentationml.notesSlide+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notesSlides/notesSlide3.xml" ContentType="application/vnd.openxmlformats-officedocument.presentationml.notesSlide+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notesSlides/notesSlide4.xml" ContentType="application/vnd.openxmlformats-officedocument.presentationml.notesSlide+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notesSlides/notesSlide5.xml" ContentType="application/vnd.openxmlformats-officedocument.presentationml.notesSlide+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notesSlides/notesSlide6.xml" ContentType="application/vnd.openxmlformats-officedocument.presentationml.notesSlide+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notesSlides/notesSlide7.xml" ContentType="application/vnd.openxmlformats-officedocument.presentationml.notesSlide+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notesSlides/notesSlide8.xml" ContentType="application/vnd.openxmlformats-officedocument.presentationml.notesSlide+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notesSlides/notesSlide9.xml" ContentType="application/vnd.openxmlformats-officedocument.presentationml.notesSlide+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notesSlides/notesSlide10.xml" ContentType="application/vnd.openxmlformats-officedocument.presentationml.notesSlide+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notesSlides/notesSlide11.xml" ContentType="application/vnd.openxmlformats-officedocument.presentationml.notesSlide+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915" r:id="rId6"/>
    <p:sldMasterId id="2147483927" r:id="rId7"/>
    <p:sldMasterId id="2147485128" r:id="rId8"/>
    <p:sldMasterId id="2147485253" r:id="rId9"/>
    <p:sldMasterId id="2147485265" r:id="rId10"/>
    <p:sldMasterId id="2147485277" r:id="rId11"/>
    <p:sldMasterId id="2147485289" r:id="rId12"/>
  </p:sldMasterIdLst>
  <p:notesMasterIdLst>
    <p:notesMasterId r:id="rId147"/>
  </p:notesMasterIdLst>
  <p:sldIdLst>
    <p:sldId id="296" r:id="rId13"/>
    <p:sldId id="304" r:id="rId14"/>
    <p:sldId id="305" r:id="rId15"/>
    <p:sldId id="306" r:id="rId16"/>
    <p:sldId id="307" r:id="rId17"/>
    <p:sldId id="359" r:id="rId18"/>
    <p:sldId id="308" r:id="rId19"/>
    <p:sldId id="360" r:id="rId20"/>
    <p:sldId id="319" r:id="rId21"/>
    <p:sldId id="320" r:id="rId22"/>
    <p:sldId id="321" r:id="rId23"/>
    <p:sldId id="322" r:id="rId24"/>
    <p:sldId id="324" r:id="rId25"/>
    <p:sldId id="325" r:id="rId26"/>
    <p:sldId id="326" r:id="rId27"/>
    <p:sldId id="327" r:id="rId28"/>
    <p:sldId id="328" r:id="rId29"/>
    <p:sldId id="329" r:id="rId30"/>
    <p:sldId id="330" r:id="rId31"/>
    <p:sldId id="500" r:id="rId32"/>
    <p:sldId id="488" r:id="rId33"/>
    <p:sldId id="489" r:id="rId34"/>
    <p:sldId id="490" r:id="rId35"/>
    <p:sldId id="491" r:id="rId36"/>
    <p:sldId id="492" r:id="rId37"/>
    <p:sldId id="493" r:id="rId38"/>
    <p:sldId id="494" r:id="rId39"/>
    <p:sldId id="495" r:id="rId40"/>
    <p:sldId id="496" r:id="rId41"/>
    <p:sldId id="497" r:id="rId42"/>
    <p:sldId id="498" r:id="rId43"/>
    <p:sldId id="331" r:id="rId44"/>
    <p:sldId id="300" r:id="rId45"/>
    <p:sldId id="301" r:id="rId46"/>
    <p:sldId id="302" r:id="rId47"/>
    <p:sldId id="303" r:id="rId48"/>
    <p:sldId id="362" r:id="rId49"/>
    <p:sldId id="455" r:id="rId50"/>
    <p:sldId id="464" r:id="rId51"/>
    <p:sldId id="465" r:id="rId52"/>
    <p:sldId id="456" r:id="rId53"/>
    <p:sldId id="467" r:id="rId54"/>
    <p:sldId id="457" r:id="rId55"/>
    <p:sldId id="466" r:id="rId56"/>
    <p:sldId id="468" r:id="rId57"/>
    <p:sldId id="458" r:id="rId58"/>
    <p:sldId id="469" r:id="rId59"/>
    <p:sldId id="470" r:id="rId60"/>
    <p:sldId id="471" r:id="rId61"/>
    <p:sldId id="472" r:id="rId62"/>
    <p:sldId id="473" r:id="rId63"/>
    <p:sldId id="459" r:id="rId64"/>
    <p:sldId id="474" r:id="rId65"/>
    <p:sldId id="460" r:id="rId66"/>
    <p:sldId id="462" r:id="rId67"/>
    <p:sldId id="461" r:id="rId68"/>
    <p:sldId id="361" r:id="rId69"/>
    <p:sldId id="332" r:id="rId70"/>
    <p:sldId id="333" r:id="rId71"/>
    <p:sldId id="334" r:id="rId72"/>
    <p:sldId id="335" r:id="rId73"/>
    <p:sldId id="336" r:id="rId74"/>
    <p:sldId id="487" r:id="rId75"/>
    <p:sldId id="433" r:id="rId76"/>
    <p:sldId id="434" r:id="rId77"/>
    <p:sldId id="435" r:id="rId78"/>
    <p:sldId id="436" r:id="rId79"/>
    <p:sldId id="437" r:id="rId80"/>
    <p:sldId id="475" r:id="rId81"/>
    <p:sldId id="476" r:id="rId82"/>
    <p:sldId id="477" r:id="rId83"/>
    <p:sldId id="478" r:id="rId84"/>
    <p:sldId id="442" r:id="rId85"/>
    <p:sldId id="479" r:id="rId86"/>
    <p:sldId id="480" r:id="rId87"/>
    <p:sldId id="481" r:id="rId88"/>
    <p:sldId id="482" r:id="rId89"/>
    <p:sldId id="443" r:id="rId90"/>
    <p:sldId id="483" r:id="rId91"/>
    <p:sldId id="484" r:id="rId92"/>
    <p:sldId id="485" r:id="rId93"/>
    <p:sldId id="486" r:id="rId94"/>
    <p:sldId id="503" r:id="rId95"/>
    <p:sldId id="504" r:id="rId96"/>
    <p:sldId id="570" r:id="rId97"/>
    <p:sldId id="571" r:id="rId98"/>
    <p:sldId id="572" r:id="rId99"/>
    <p:sldId id="573" r:id="rId100"/>
    <p:sldId id="574" r:id="rId101"/>
    <p:sldId id="575" r:id="rId102"/>
    <p:sldId id="509" r:id="rId103"/>
    <p:sldId id="510" r:id="rId104"/>
    <p:sldId id="511" r:id="rId105"/>
    <p:sldId id="512" r:id="rId106"/>
    <p:sldId id="513" r:id="rId107"/>
    <p:sldId id="553" r:id="rId108"/>
    <p:sldId id="554" r:id="rId109"/>
    <p:sldId id="555" r:id="rId110"/>
    <p:sldId id="556" r:id="rId111"/>
    <p:sldId id="557" r:id="rId112"/>
    <p:sldId id="558" r:id="rId113"/>
    <p:sldId id="559" r:id="rId114"/>
    <p:sldId id="560" r:id="rId115"/>
    <p:sldId id="561" r:id="rId116"/>
    <p:sldId id="562" r:id="rId117"/>
    <p:sldId id="563" r:id="rId118"/>
    <p:sldId id="564" r:id="rId119"/>
    <p:sldId id="565" r:id="rId120"/>
    <p:sldId id="566" r:id="rId121"/>
    <p:sldId id="567" r:id="rId122"/>
    <p:sldId id="568" r:id="rId123"/>
    <p:sldId id="569" r:id="rId124"/>
    <p:sldId id="530" r:id="rId125"/>
    <p:sldId id="531" r:id="rId126"/>
    <p:sldId id="532" r:id="rId127"/>
    <p:sldId id="542" r:id="rId128"/>
    <p:sldId id="543" r:id="rId129"/>
    <p:sldId id="544" r:id="rId130"/>
    <p:sldId id="545" r:id="rId131"/>
    <p:sldId id="546" r:id="rId132"/>
    <p:sldId id="547" r:id="rId133"/>
    <p:sldId id="548" r:id="rId134"/>
    <p:sldId id="549" r:id="rId135"/>
    <p:sldId id="550" r:id="rId136"/>
    <p:sldId id="551" r:id="rId137"/>
    <p:sldId id="552" r:id="rId138"/>
    <p:sldId id="541" r:id="rId139"/>
    <p:sldId id="375" r:id="rId140"/>
    <p:sldId id="431" r:id="rId141"/>
    <p:sldId id="428" r:id="rId142"/>
    <p:sldId id="429" r:id="rId143"/>
    <p:sldId id="430" r:id="rId144"/>
    <p:sldId id="354" r:id="rId145"/>
    <p:sldId id="376" r:id="rId146"/>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6600"/>
    <a:srgbClr val="00FFFF"/>
    <a:srgbClr val="000032"/>
    <a:srgbClr val="FF3399"/>
    <a:srgbClr val="FF6699"/>
    <a:srgbClr val="CC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629" autoAdjust="0"/>
  </p:normalViewPr>
  <p:slideViewPr>
    <p:cSldViewPr>
      <p:cViewPr varScale="1">
        <p:scale>
          <a:sx n="96" d="100"/>
          <a:sy n="96" d="100"/>
        </p:scale>
        <p:origin x="-8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BCC8A96A-FD3E-48EA-A4BC-7E1706B18BF4}" type="datetimeFigureOut">
              <a:rPr lang="it-IT"/>
              <a:pPr>
                <a:defRPr/>
              </a:pPr>
              <a:t>07/12/2011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0F05708A-691D-40D3-992D-35585F880EBF}" type="slidenum">
              <a:rPr lang="it-IT"/>
              <a:pPr>
                <a:defRPr/>
              </a:pPr>
              <a:t>‹N›</a:t>
            </a:fld>
            <a:endParaRPr lang="it-IT"/>
          </a:p>
        </p:txBody>
      </p:sp>
    </p:spTree>
    <p:extLst>
      <p:ext uri="{BB962C8B-B14F-4D97-AF65-F5344CB8AC3E}">
        <p14:creationId xmlns:p14="http://schemas.microsoft.com/office/powerpoint/2010/main" val="263329011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25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51246AC-10A4-4F71-97B5-C3F7C6599C30}" type="slidenum">
              <a:rPr lang="it-IT" sz="1200"/>
              <a:pPr eaLnBrk="1" hangingPunct="1"/>
              <a:t>116</a:t>
            </a:fld>
            <a:endParaRPr lang="it-IT"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6179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A38071-F6F9-456B-B058-19C347E0D7F0}" type="slidenum">
              <a:rPr lang="it-IT" sz="1200"/>
              <a:pPr eaLnBrk="1" hangingPunct="1"/>
              <a:t>125</a:t>
            </a:fld>
            <a:endParaRPr lang="it-IT"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6282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398EFB-560D-425C-B990-350607AE535F}" type="slidenum">
              <a:rPr lang="it-IT" sz="1200"/>
              <a:pPr eaLnBrk="1" hangingPunct="1"/>
              <a:t>126</a:t>
            </a:fld>
            <a:endParaRPr 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36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CCD249-373C-46C6-91AE-4B5AA182F9CF}" type="slidenum">
              <a:rPr lang="it-IT" sz="1200"/>
              <a:pPr eaLnBrk="1" hangingPunct="1"/>
              <a:t>117</a:t>
            </a:fld>
            <a:endParaRPr 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462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8D11D7-5B50-4D03-956B-CDF3FAE4DAE5}" type="slidenum">
              <a:rPr lang="it-IT" sz="1200"/>
              <a:pPr eaLnBrk="1" hangingPunct="1"/>
              <a:t>118</a:t>
            </a:fld>
            <a:endParaRPr lang="it-IT"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56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8B40548-C53E-4F80-B4E5-B7C5E5F40CEB}" type="slidenum">
              <a:rPr lang="it-IT" sz="1200"/>
              <a:pPr eaLnBrk="1" hangingPunct="1"/>
              <a:t>119</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667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62127C2-6BD1-4E1E-9633-9258B8C8341C}" type="slidenum">
              <a:rPr lang="it-IT" sz="1200"/>
              <a:pPr eaLnBrk="1" hangingPunct="1"/>
              <a:t>120</a:t>
            </a:fld>
            <a:endParaRPr 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77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47C409E-E5D9-4CA8-A0B7-11BC562674B6}" type="slidenum">
              <a:rPr lang="it-IT" sz="1200"/>
              <a:pPr eaLnBrk="1" hangingPunct="1"/>
              <a:t>121</a:t>
            </a:fld>
            <a:endParaRPr lang="it-IT"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87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22C5F9-C28E-47AA-AD12-34BA523A4488}" type="slidenum">
              <a:rPr lang="it-IT" sz="1200"/>
              <a:pPr eaLnBrk="1" hangingPunct="1"/>
              <a:t>122</a:t>
            </a:fld>
            <a:endParaRPr 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5974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60E887-BADC-4850-B57B-EE2BE3223B5A}" type="slidenum">
              <a:rPr lang="it-IT" sz="1200"/>
              <a:pPr eaLnBrk="1" hangingPunct="1"/>
              <a:t>123</a:t>
            </a:fld>
            <a:endParaRPr 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1607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4D09A7-A599-4011-9569-1C0AEA10AA94}" type="slidenum">
              <a:rPr lang="it-IT" sz="1200"/>
              <a:pPr eaLnBrk="1" hangingPunct="1"/>
              <a:t>124</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582.xml"/><Relationship Id="rId2" Type="http://schemas.openxmlformats.org/officeDocument/2006/relationships/tags" Target="../tags/tag581.xml"/><Relationship Id="rId1" Type="http://schemas.openxmlformats.org/officeDocument/2006/relationships/tags" Target="../tags/tag580.xml"/><Relationship Id="rId6" Type="http://schemas.openxmlformats.org/officeDocument/2006/relationships/slideMaster" Target="../slideMasters/slideMaster10.xml"/><Relationship Id="rId5" Type="http://schemas.openxmlformats.org/officeDocument/2006/relationships/tags" Target="../tags/tag584.xml"/><Relationship Id="rId4" Type="http://schemas.openxmlformats.org/officeDocument/2006/relationships/tags" Target="../tags/tag583.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slideMaster" Target="../slideMasters/slideMaster10.xml"/><Relationship Id="rId5" Type="http://schemas.openxmlformats.org/officeDocument/2006/relationships/tags" Target="../tags/tag589.xml"/><Relationship Id="rId4" Type="http://schemas.openxmlformats.org/officeDocument/2006/relationships/tags" Target="../tags/tag588.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592.xml"/><Relationship Id="rId2" Type="http://schemas.openxmlformats.org/officeDocument/2006/relationships/tags" Target="../tags/tag591.xml"/><Relationship Id="rId1" Type="http://schemas.openxmlformats.org/officeDocument/2006/relationships/tags" Target="../tags/tag590.xml"/><Relationship Id="rId6" Type="http://schemas.openxmlformats.org/officeDocument/2006/relationships/slideMaster" Target="../slideMasters/slideMaster10.xml"/><Relationship Id="rId5" Type="http://schemas.openxmlformats.org/officeDocument/2006/relationships/tags" Target="../tags/tag594.xml"/><Relationship Id="rId4" Type="http://schemas.openxmlformats.org/officeDocument/2006/relationships/tags" Target="../tags/tag593.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597.xml"/><Relationship Id="rId7" Type="http://schemas.openxmlformats.org/officeDocument/2006/relationships/slideMaster" Target="../slideMasters/slideMaster10.xml"/><Relationship Id="rId2" Type="http://schemas.openxmlformats.org/officeDocument/2006/relationships/tags" Target="../tags/tag596.xml"/><Relationship Id="rId1" Type="http://schemas.openxmlformats.org/officeDocument/2006/relationships/tags" Target="../tags/tag595.xml"/><Relationship Id="rId6" Type="http://schemas.openxmlformats.org/officeDocument/2006/relationships/tags" Target="../tags/tag600.xml"/><Relationship Id="rId5" Type="http://schemas.openxmlformats.org/officeDocument/2006/relationships/tags" Target="../tags/tag599.xml"/><Relationship Id="rId4" Type="http://schemas.openxmlformats.org/officeDocument/2006/relationships/tags" Target="../tags/tag598.xml"/></Relationships>
</file>

<file path=ppt/slideLayouts/_rels/slideLayout104.xml.rels><?xml version="1.0" encoding="UTF-8" standalone="yes"?>
<Relationships xmlns="http://schemas.openxmlformats.org/package/2006/relationships"><Relationship Id="rId8" Type="http://schemas.openxmlformats.org/officeDocument/2006/relationships/tags" Target="../tags/tag608.xml"/><Relationship Id="rId3" Type="http://schemas.openxmlformats.org/officeDocument/2006/relationships/tags" Target="../tags/tag603.xml"/><Relationship Id="rId7" Type="http://schemas.openxmlformats.org/officeDocument/2006/relationships/tags" Target="../tags/tag607.xml"/><Relationship Id="rId2" Type="http://schemas.openxmlformats.org/officeDocument/2006/relationships/tags" Target="../tags/tag602.xml"/><Relationship Id="rId1" Type="http://schemas.openxmlformats.org/officeDocument/2006/relationships/tags" Target="../tags/tag601.xml"/><Relationship Id="rId6" Type="http://schemas.openxmlformats.org/officeDocument/2006/relationships/tags" Target="../tags/tag606.xml"/><Relationship Id="rId5" Type="http://schemas.openxmlformats.org/officeDocument/2006/relationships/tags" Target="../tags/tag605.xml"/><Relationship Id="rId4" Type="http://schemas.openxmlformats.org/officeDocument/2006/relationships/tags" Target="../tags/tag604.xml"/><Relationship Id="rId9"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tags" Target="../tags/tag609.xml"/><Relationship Id="rId5" Type="http://schemas.openxmlformats.org/officeDocument/2006/relationships/slideMaster" Target="../slideMasters/slideMaster10.xml"/><Relationship Id="rId4" Type="http://schemas.openxmlformats.org/officeDocument/2006/relationships/tags" Target="../tags/tag612.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615.xml"/><Relationship Id="rId2" Type="http://schemas.openxmlformats.org/officeDocument/2006/relationships/tags" Target="../tags/tag614.xml"/><Relationship Id="rId1" Type="http://schemas.openxmlformats.org/officeDocument/2006/relationships/tags" Target="../tags/tag613.xml"/><Relationship Id="rId4"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618.xml"/><Relationship Id="rId7" Type="http://schemas.openxmlformats.org/officeDocument/2006/relationships/slideMaster" Target="../slideMasters/slideMaster10.xml"/><Relationship Id="rId2" Type="http://schemas.openxmlformats.org/officeDocument/2006/relationships/tags" Target="../tags/tag617.xml"/><Relationship Id="rId1" Type="http://schemas.openxmlformats.org/officeDocument/2006/relationships/tags" Target="../tags/tag616.xml"/><Relationship Id="rId6" Type="http://schemas.openxmlformats.org/officeDocument/2006/relationships/tags" Target="../tags/tag621.xml"/><Relationship Id="rId5" Type="http://schemas.openxmlformats.org/officeDocument/2006/relationships/tags" Target="../tags/tag620.xml"/><Relationship Id="rId4" Type="http://schemas.openxmlformats.org/officeDocument/2006/relationships/tags" Target="../tags/tag619.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624.xml"/><Relationship Id="rId7" Type="http://schemas.openxmlformats.org/officeDocument/2006/relationships/slideMaster" Target="../slideMasters/slideMaster10.xml"/><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tags" Target="../tags/tag625.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630.xml"/><Relationship Id="rId2" Type="http://schemas.openxmlformats.org/officeDocument/2006/relationships/tags" Target="../tags/tag629.xml"/><Relationship Id="rId1" Type="http://schemas.openxmlformats.org/officeDocument/2006/relationships/tags" Target="../tags/tag628.xml"/><Relationship Id="rId6" Type="http://schemas.openxmlformats.org/officeDocument/2006/relationships/slideMaster" Target="../slideMasters/slideMaster10.xml"/><Relationship Id="rId5" Type="http://schemas.openxmlformats.org/officeDocument/2006/relationships/tags" Target="../tags/tag632.xml"/><Relationship Id="rId4" Type="http://schemas.openxmlformats.org/officeDocument/2006/relationships/tags" Target="../tags/tag63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635.xml"/><Relationship Id="rId2" Type="http://schemas.openxmlformats.org/officeDocument/2006/relationships/tags" Target="../tags/tag634.xml"/><Relationship Id="rId1" Type="http://schemas.openxmlformats.org/officeDocument/2006/relationships/tags" Target="../tags/tag633.xml"/><Relationship Id="rId6" Type="http://schemas.openxmlformats.org/officeDocument/2006/relationships/slideMaster" Target="../slideMasters/slideMaster10.xml"/><Relationship Id="rId5" Type="http://schemas.openxmlformats.org/officeDocument/2006/relationships/tags" Target="../tags/tag637.xml"/><Relationship Id="rId4" Type="http://schemas.openxmlformats.org/officeDocument/2006/relationships/tags" Target="../tags/tag636.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6" Type="http://schemas.openxmlformats.org/officeDocument/2006/relationships/slideMaster" Target="../slideMasters/slideMaster11.xml"/><Relationship Id="rId5" Type="http://schemas.openxmlformats.org/officeDocument/2006/relationships/tags" Target="../tags/tag647.xml"/><Relationship Id="rId4" Type="http://schemas.openxmlformats.org/officeDocument/2006/relationships/tags" Target="../tags/tag646.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650.xml"/><Relationship Id="rId2" Type="http://schemas.openxmlformats.org/officeDocument/2006/relationships/tags" Target="../tags/tag649.xml"/><Relationship Id="rId1" Type="http://schemas.openxmlformats.org/officeDocument/2006/relationships/tags" Target="../tags/tag648.xml"/><Relationship Id="rId6" Type="http://schemas.openxmlformats.org/officeDocument/2006/relationships/slideMaster" Target="../slideMasters/slideMaster11.xml"/><Relationship Id="rId5" Type="http://schemas.openxmlformats.org/officeDocument/2006/relationships/tags" Target="../tags/tag652.xml"/><Relationship Id="rId4" Type="http://schemas.openxmlformats.org/officeDocument/2006/relationships/tags" Target="../tags/tag651.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655.xml"/><Relationship Id="rId2" Type="http://schemas.openxmlformats.org/officeDocument/2006/relationships/tags" Target="../tags/tag654.xml"/><Relationship Id="rId1" Type="http://schemas.openxmlformats.org/officeDocument/2006/relationships/tags" Target="../tags/tag653.xml"/><Relationship Id="rId6" Type="http://schemas.openxmlformats.org/officeDocument/2006/relationships/slideMaster" Target="../slideMasters/slideMaster11.xml"/><Relationship Id="rId5" Type="http://schemas.openxmlformats.org/officeDocument/2006/relationships/tags" Target="../tags/tag657.xml"/><Relationship Id="rId4" Type="http://schemas.openxmlformats.org/officeDocument/2006/relationships/tags" Target="../tags/tag656.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660.xml"/><Relationship Id="rId7" Type="http://schemas.openxmlformats.org/officeDocument/2006/relationships/slideMaster" Target="../slideMasters/slideMaster11.xml"/><Relationship Id="rId2" Type="http://schemas.openxmlformats.org/officeDocument/2006/relationships/tags" Target="../tags/tag659.xml"/><Relationship Id="rId1" Type="http://schemas.openxmlformats.org/officeDocument/2006/relationships/tags" Target="../tags/tag658.xml"/><Relationship Id="rId6" Type="http://schemas.openxmlformats.org/officeDocument/2006/relationships/tags" Target="../tags/tag663.xml"/><Relationship Id="rId5" Type="http://schemas.openxmlformats.org/officeDocument/2006/relationships/tags" Target="../tags/tag662.xml"/><Relationship Id="rId4" Type="http://schemas.openxmlformats.org/officeDocument/2006/relationships/tags" Target="../tags/tag661.xml"/></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671.xml"/><Relationship Id="rId3" Type="http://schemas.openxmlformats.org/officeDocument/2006/relationships/tags" Target="../tags/tag666.xml"/><Relationship Id="rId7" Type="http://schemas.openxmlformats.org/officeDocument/2006/relationships/tags" Target="../tags/tag670.xml"/><Relationship Id="rId2" Type="http://schemas.openxmlformats.org/officeDocument/2006/relationships/tags" Target="../tags/tag665.xml"/><Relationship Id="rId1" Type="http://schemas.openxmlformats.org/officeDocument/2006/relationships/tags" Target="../tags/tag664.xml"/><Relationship Id="rId6" Type="http://schemas.openxmlformats.org/officeDocument/2006/relationships/tags" Target="../tags/tag669.xml"/><Relationship Id="rId5" Type="http://schemas.openxmlformats.org/officeDocument/2006/relationships/tags" Target="../tags/tag668.xml"/><Relationship Id="rId4" Type="http://schemas.openxmlformats.org/officeDocument/2006/relationships/tags" Target="../tags/tag667.xml"/><Relationship Id="rId9"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674.xml"/><Relationship Id="rId2" Type="http://schemas.openxmlformats.org/officeDocument/2006/relationships/tags" Target="../tags/tag673.xml"/><Relationship Id="rId1" Type="http://schemas.openxmlformats.org/officeDocument/2006/relationships/tags" Target="../tags/tag672.xml"/><Relationship Id="rId5" Type="http://schemas.openxmlformats.org/officeDocument/2006/relationships/slideMaster" Target="../slideMasters/slideMaster11.xml"/><Relationship Id="rId4" Type="http://schemas.openxmlformats.org/officeDocument/2006/relationships/tags" Target="../tags/tag675.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681.xml"/><Relationship Id="rId7" Type="http://schemas.openxmlformats.org/officeDocument/2006/relationships/slideMaster" Target="../slideMasters/slideMaster11.xml"/><Relationship Id="rId2" Type="http://schemas.openxmlformats.org/officeDocument/2006/relationships/tags" Target="../tags/tag680.xml"/><Relationship Id="rId1" Type="http://schemas.openxmlformats.org/officeDocument/2006/relationships/tags" Target="../tags/tag679.xml"/><Relationship Id="rId6" Type="http://schemas.openxmlformats.org/officeDocument/2006/relationships/tags" Target="../tags/tag684.xml"/><Relationship Id="rId5" Type="http://schemas.openxmlformats.org/officeDocument/2006/relationships/tags" Target="../tags/tag683.xml"/><Relationship Id="rId4" Type="http://schemas.openxmlformats.org/officeDocument/2006/relationships/tags" Target="../tags/tag682.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687.xml"/><Relationship Id="rId7" Type="http://schemas.openxmlformats.org/officeDocument/2006/relationships/slideMaster" Target="../slideMasters/slideMaster11.xml"/><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tags" Target="../tags/tag690.xml"/><Relationship Id="rId5" Type="http://schemas.openxmlformats.org/officeDocument/2006/relationships/tags" Target="../tags/tag689.xml"/><Relationship Id="rId4" Type="http://schemas.openxmlformats.org/officeDocument/2006/relationships/tags" Target="../tags/tag68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693.xml"/><Relationship Id="rId2" Type="http://schemas.openxmlformats.org/officeDocument/2006/relationships/tags" Target="../tags/tag692.xml"/><Relationship Id="rId1" Type="http://schemas.openxmlformats.org/officeDocument/2006/relationships/tags" Target="../tags/tag691.xml"/><Relationship Id="rId6" Type="http://schemas.openxmlformats.org/officeDocument/2006/relationships/slideMaster" Target="../slideMasters/slideMaster11.xml"/><Relationship Id="rId5" Type="http://schemas.openxmlformats.org/officeDocument/2006/relationships/tags" Target="../tags/tag695.xml"/><Relationship Id="rId4" Type="http://schemas.openxmlformats.org/officeDocument/2006/relationships/tags" Target="../tags/tag694.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slideMaster" Target="../slideMasters/slideMaster11.xml"/><Relationship Id="rId5" Type="http://schemas.openxmlformats.org/officeDocument/2006/relationships/tags" Target="../tags/tag700.xml"/><Relationship Id="rId4" Type="http://schemas.openxmlformats.org/officeDocument/2006/relationships/tags" Target="../tags/tag699.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708.xml"/><Relationship Id="rId2" Type="http://schemas.openxmlformats.org/officeDocument/2006/relationships/tags" Target="../tags/tag707.xml"/><Relationship Id="rId1" Type="http://schemas.openxmlformats.org/officeDocument/2006/relationships/tags" Target="../tags/tag706.xml"/><Relationship Id="rId6" Type="http://schemas.openxmlformats.org/officeDocument/2006/relationships/slideMaster" Target="../slideMasters/slideMaster12.xml"/><Relationship Id="rId5" Type="http://schemas.openxmlformats.org/officeDocument/2006/relationships/tags" Target="../tags/tag710.xml"/><Relationship Id="rId4" Type="http://schemas.openxmlformats.org/officeDocument/2006/relationships/tags" Target="../tags/tag709.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6" Type="http://schemas.openxmlformats.org/officeDocument/2006/relationships/slideMaster" Target="../slideMasters/slideMaster12.xml"/><Relationship Id="rId5" Type="http://schemas.openxmlformats.org/officeDocument/2006/relationships/tags" Target="../tags/tag715.xml"/><Relationship Id="rId4" Type="http://schemas.openxmlformats.org/officeDocument/2006/relationships/tags" Target="../tags/tag714.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718.xml"/><Relationship Id="rId2" Type="http://schemas.openxmlformats.org/officeDocument/2006/relationships/tags" Target="../tags/tag717.xml"/><Relationship Id="rId1" Type="http://schemas.openxmlformats.org/officeDocument/2006/relationships/tags" Target="../tags/tag716.xml"/><Relationship Id="rId6" Type="http://schemas.openxmlformats.org/officeDocument/2006/relationships/slideMaster" Target="../slideMasters/slideMaster12.xml"/><Relationship Id="rId5" Type="http://schemas.openxmlformats.org/officeDocument/2006/relationships/tags" Target="../tags/tag720.xml"/><Relationship Id="rId4" Type="http://schemas.openxmlformats.org/officeDocument/2006/relationships/tags" Target="../tags/tag719.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723.xml"/><Relationship Id="rId7" Type="http://schemas.openxmlformats.org/officeDocument/2006/relationships/slideMaster" Target="../slideMasters/slideMaster12.xml"/><Relationship Id="rId2" Type="http://schemas.openxmlformats.org/officeDocument/2006/relationships/tags" Target="../tags/tag722.xml"/><Relationship Id="rId1" Type="http://schemas.openxmlformats.org/officeDocument/2006/relationships/tags" Target="../tags/tag721.xml"/><Relationship Id="rId6" Type="http://schemas.openxmlformats.org/officeDocument/2006/relationships/tags" Target="../tags/tag726.xml"/><Relationship Id="rId5" Type="http://schemas.openxmlformats.org/officeDocument/2006/relationships/tags" Target="../tags/tag725.xml"/><Relationship Id="rId4" Type="http://schemas.openxmlformats.org/officeDocument/2006/relationships/tags" Target="../tags/tag724.xml"/></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734.xml"/><Relationship Id="rId3" Type="http://schemas.openxmlformats.org/officeDocument/2006/relationships/tags" Target="../tags/tag729.xml"/><Relationship Id="rId7" Type="http://schemas.openxmlformats.org/officeDocument/2006/relationships/tags" Target="../tags/tag733.xml"/><Relationship Id="rId2" Type="http://schemas.openxmlformats.org/officeDocument/2006/relationships/tags" Target="../tags/tag728.xml"/><Relationship Id="rId1" Type="http://schemas.openxmlformats.org/officeDocument/2006/relationships/tags" Target="../tags/tag727.xml"/><Relationship Id="rId6" Type="http://schemas.openxmlformats.org/officeDocument/2006/relationships/tags" Target="../tags/tag732.xml"/><Relationship Id="rId5" Type="http://schemas.openxmlformats.org/officeDocument/2006/relationships/tags" Target="../tags/tag731.xml"/><Relationship Id="rId4" Type="http://schemas.openxmlformats.org/officeDocument/2006/relationships/tags" Target="../tags/tag730.xml"/><Relationship Id="rId9"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737.xml"/><Relationship Id="rId2" Type="http://schemas.openxmlformats.org/officeDocument/2006/relationships/tags" Target="../tags/tag736.xml"/><Relationship Id="rId1" Type="http://schemas.openxmlformats.org/officeDocument/2006/relationships/tags" Target="../tags/tag735.xml"/><Relationship Id="rId5" Type="http://schemas.openxmlformats.org/officeDocument/2006/relationships/slideMaster" Target="../slideMasters/slideMaster12.xml"/><Relationship Id="rId4" Type="http://schemas.openxmlformats.org/officeDocument/2006/relationships/tags" Target="../tags/tag738.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741.xml"/><Relationship Id="rId2" Type="http://schemas.openxmlformats.org/officeDocument/2006/relationships/tags" Target="../tags/tag740.xml"/><Relationship Id="rId1" Type="http://schemas.openxmlformats.org/officeDocument/2006/relationships/tags" Target="../tags/tag739.xml"/><Relationship Id="rId4"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744.xml"/><Relationship Id="rId7" Type="http://schemas.openxmlformats.org/officeDocument/2006/relationships/slideMaster" Target="../slideMasters/slideMaster12.xml"/><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tags" Target="../tags/tag747.xml"/><Relationship Id="rId5" Type="http://schemas.openxmlformats.org/officeDocument/2006/relationships/tags" Target="../tags/tag746.xml"/><Relationship Id="rId4" Type="http://schemas.openxmlformats.org/officeDocument/2006/relationships/tags" Target="../tags/tag74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2.xml"/><Relationship Id="rId5" Type="http://schemas.openxmlformats.org/officeDocument/2006/relationships/tags" Target="../tags/tag78.xml"/><Relationship Id="rId4" Type="http://schemas.openxmlformats.org/officeDocument/2006/relationships/tags" Target="../tags/tag77.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750.xml"/><Relationship Id="rId7" Type="http://schemas.openxmlformats.org/officeDocument/2006/relationships/slideMaster" Target="../slideMasters/slideMaster12.xml"/><Relationship Id="rId2" Type="http://schemas.openxmlformats.org/officeDocument/2006/relationships/tags" Target="../tags/tag749.xml"/><Relationship Id="rId1" Type="http://schemas.openxmlformats.org/officeDocument/2006/relationships/tags" Target="../tags/tag748.xml"/><Relationship Id="rId6" Type="http://schemas.openxmlformats.org/officeDocument/2006/relationships/tags" Target="../tags/tag753.xml"/><Relationship Id="rId5" Type="http://schemas.openxmlformats.org/officeDocument/2006/relationships/tags" Target="../tags/tag752.xml"/><Relationship Id="rId4" Type="http://schemas.openxmlformats.org/officeDocument/2006/relationships/tags" Target="../tags/tag751.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756.xml"/><Relationship Id="rId2" Type="http://schemas.openxmlformats.org/officeDocument/2006/relationships/tags" Target="../tags/tag755.xml"/><Relationship Id="rId1" Type="http://schemas.openxmlformats.org/officeDocument/2006/relationships/tags" Target="../tags/tag754.xml"/><Relationship Id="rId6" Type="http://schemas.openxmlformats.org/officeDocument/2006/relationships/slideMaster" Target="../slideMasters/slideMaster12.xml"/><Relationship Id="rId5" Type="http://schemas.openxmlformats.org/officeDocument/2006/relationships/tags" Target="../tags/tag758.xml"/><Relationship Id="rId4" Type="http://schemas.openxmlformats.org/officeDocument/2006/relationships/tags" Target="../tags/tag757.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761.xml"/><Relationship Id="rId2" Type="http://schemas.openxmlformats.org/officeDocument/2006/relationships/tags" Target="../tags/tag760.xml"/><Relationship Id="rId1" Type="http://schemas.openxmlformats.org/officeDocument/2006/relationships/tags" Target="../tags/tag759.xml"/><Relationship Id="rId6" Type="http://schemas.openxmlformats.org/officeDocument/2006/relationships/slideMaster" Target="../slideMasters/slideMaster12.xml"/><Relationship Id="rId5" Type="http://schemas.openxmlformats.org/officeDocument/2006/relationships/tags" Target="../tags/tag763.xml"/><Relationship Id="rId4" Type="http://schemas.openxmlformats.org/officeDocument/2006/relationships/tags" Target="../tags/tag76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2.xml"/><Relationship Id="rId5" Type="http://schemas.openxmlformats.org/officeDocument/2006/relationships/tags" Target="../tags/tag83.xml"/><Relationship Id="rId4" Type="http://schemas.openxmlformats.org/officeDocument/2006/relationships/tags" Target="../tags/tag8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2.xml"/><Relationship Id="rId4" Type="http://schemas.openxmlformats.org/officeDocument/2006/relationships/tags" Target="../tags/tag10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2.xml"/><Relationship Id="rId5" Type="http://schemas.openxmlformats.org/officeDocument/2006/relationships/tags" Target="../tags/tag121.xml"/><Relationship Id="rId4" Type="http://schemas.openxmlformats.org/officeDocument/2006/relationships/tags" Target="../tags/tag1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2.xml"/><Relationship Id="rId5" Type="http://schemas.openxmlformats.org/officeDocument/2006/relationships/tags" Target="../tags/tag126.xml"/><Relationship Id="rId4" Type="http://schemas.openxmlformats.org/officeDocument/2006/relationships/tags" Target="../tags/tag12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3.xml"/><Relationship Id="rId5" Type="http://schemas.openxmlformats.org/officeDocument/2006/relationships/tags" Target="../tags/tag136.xml"/><Relationship Id="rId4" Type="http://schemas.openxmlformats.org/officeDocument/2006/relationships/tags" Target="../tags/tag135.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3.xml"/><Relationship Id="rId5" Type="http://schemas.openxmlformats.org/officeDocument/2006/relationships/tags" Target="../tags/tag141.xml"/><Relationship Id="rId4" Type="http://schemas.openxmlformats.org/officeDocument/2006/relationships/tags" Target="../tags/tag140.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Master" Target="../slideMasters/slideMaster3.xml"/><Relationship Id="rId5" Type="http://schemas.openxmlformats.org/officeDocument/2006/relationships/tags" Target="../tags/tag146.xml"/><Relationship Id="rId4" Type="http://schemas.openxmlformats.org/officeDocument/2006/relationships/tags" Target="../tags/tag14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slideMaster" Target="../slideMasters/slideMaster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60.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9"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slideMaster" Target="../slideMasters/slideMaster3.xml"/><Relationship Id="rId4" Type="http://schemas.openxmlformats.org/officeDocument/2006/relationships/tags" Target="../tags/tag164.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slideMaster" Target="../slideMasters/slideMaster3.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76.xml"/><Relationship Id="rId7" Type="http://schemas.openxmlformats.org/officeDocument/2006/relationships/slideMaster" Target="../slideMasters/slideMaster3.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Master" Target="../slideMasters/slideMaster3.xml"/><Relationship Id="rId5" Type="http://schemas.openxmlformats.org/officeDocument/2006/relationships/tags" Target="../tags/tag184.xml"/><Relationship Id="rId4" Type="http://schemas.openxmlformats.org/officeDocument/2006/relationships/tags" Target="../tags/tag18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Master" Target="../slideMasters/slideMaster3.xml"/><Relationship Id="rId5" Type="http://schemas.openxmlformats.org/officeDocument/2006/relationships/tags" Target="../tags/tag189.xml"/><Relationship Id="rId4" Type="http://schemas.openxmlformats.org/officeDocument/2006/relationships/tags" Target="../tags/tag18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Master" Target="../slideMasters/slideMaster4.xml"/><Relationship Id="rId5" Type="http://schemas.openxmlformats.org/officeDocument/2006/relationships/tags" Target="../tags/tag199.xml"/><Relationship Id="rId4" Type="http://schemas.openxmlformats.org/officeDocument/2006/relationships/tags" Target="../tags/tag198.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slideMaster" Target="../slideMasters/slideMaster4.xml"/><Relationship Id="rId5" Type="http://schemas.openxmlformats.org/officeDocument/2006/relationships/tags" Target="../tags/tag204.xml"/><Relationship Id="rId4" Type="http://schemas.openxmlformats.org/officeDocument/2006/relationships/tags" Target="../tags/tag20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slideMaster" Target="../slideMasters/slideMaster4.xml"/><Relationship Id="rId5" Type="http://schemas.openxmlformats.org/officeDocument/2006/relationships/tags" Target="../tags/tag209.xml"/><Relationship Id="rId4" Type="http://schemas.openxmlformats.org/officeDocument/2006/relationships/tags" Target="../tags/tag208.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slideMaster" Target="../slideMasters/slideMaster4.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23.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slideMaster" Target="../slideMasters/slideMaster4.xml"/><Relationship Id="rId4" Type="http://schemas.openxmlformats.org/officeDocument/2006/relationships/tags" Target="../tags/tag22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33.xml"/><Relationship Id="rId7" Type="http://schemas.openxmlformats.org/officeDocument/2006/relationships/slideMaster" Target="../slideMasters/slideMaster4.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slideMaster" Target="../slideMasters/slideMaster4.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Master" Target="../slideMasters/slideMaster4.xml"/><Relationship Id="rId5" Type="http://schemas.openxmlformats.org/officeDocument/2006/relationships/tags" Target="../tags/tag247.xml"/><Relationship Id="rId4" Type="http://schemas.openxmlformats.org/officeDocument/2006/relationships/tags" Target="../tags/tag24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slideMaster" Target="../slideMasters/slideMaster4.xml"/><Relationship Id="rId5" Type="http://schemas.openxmlformats.org/officeDocument/2006/relationships/tags" Target="../tags/tag252.xml"/><Relationship Id="rId4" Type="http://schemas.openxmlformats.org/officeDocument/2006/relationships/tags" Target="../tags/tag25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slideMaster" Target="../slideMasters/slideMaster5.xml"/><Relationship Id="rId5" Type="http://schemas.openxmlformats.org/officeDocument/2006/relationships/tags" Target="../tags/tag262.xml"/><Relationship Id="rId4" Type="http://schemas.openxmlformats.org/officeDocument/2006/relationships/tags" Target="../tags/tag26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slideMaster" Target="../slideMasters/slideMaster5.xml"/><Relationship Id="rId5" Type="http://schemas.openxmlformats.org/officeDocument/2006/relationships/tags" Target="../tags/tag267.xml"/><Relationship Id="rId4" Type="http://schemas.openxmlformats.org/officeDocument/2006/relationships/tags" Target="../tags/tag266.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slideMaster" Target="../slideMasters/slideMaster5.xml"/><Relationship Id="rId5" Type="http://schemas.openxmlformats.org/officeDocument/2006/relationships/tags" Target="../tags/tag272.xml"/><Relationship Id="rId4" Type="http://schemas.openxmlformats.org/officeDocument/2006/relationships/tags" Target="../tags/tag27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75.xml"/><Relationship Id="rId7" Type="http://schemas.openxmlformats.org/officeDocument/2006/relationships/slideMaster" Target="../slideMasters/slideMaster5.xml"/><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286.xml"/><Relationship Id="rId3" Type="http://schemas.openxmlformats.org/officeDocument/2006/relationships/tags" Target="../tags/tag281.xml"/><Relationship Id="rId7" Type="http://schemas.openxmlformats.org/officeDocument/2006/relationships/tags" Target="../tags/tag285.xm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slideMaster" Target="../slideMasters/slideMaster5.xml"/><Relationship Id="rId4" Type="http://schemas.openxmlformats.org/officeDocument/2006/relationships/tags" Target="../tags/tag29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96.xml"/><Relationship Id="rId7" Type="http://schemas.openxmlformats.org/officeDocument/2006/relationships/slideMaster" Target="../slideMasters/slideMaster5.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302.xml"/><Relationship Id="rId7" Type="http://schemas.openxmlformats.org/officeDocument/2006/relationships/slideMaster" Target="../slideMasters/slideMaster5.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5" Type="http://schemas.openxmlformats.org/officeDocument/2006/relationships/tags" Target="../tags/tag304.xml"/><Relationship Id="rId4" Type="http://schemas.openxmlformats.org/officeDocument/2006/relationships/tags" Target="../tags/tag30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Master" Target="../slideMasters/slideMaster5.xml"/><Relationship Id="rId5" Type="http://schemas.openxmlformats.org/officeDocument/2006/relationships/tags" Target="../tags/tag310.xml"/><Relationship Id="rId4" Type="http://schemas.openxmlformats.org/officeDocument/2006/relationships/tags" Target="../tags/tag30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Master" Target="../slideMasters/slideMaster5.xml"/><Relationship Id="rId5" Type="http://schemas.openxmlformats.org/officeDocument/2006/relationships/tags" Target="../tags/tag315.xml"/><Relationship Id="rId4" Type="http://schemas.openxmlformats.org/officeDocument/2006/relationships/tags" Target="../tags/tag31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Master" Target="../slideMasters/slideMaster6.xml"/><Relationship Id="rId5" Type="http://schemas.openxmlformats.org/officeDocument/2006/relationships/tags" Target="../tags/tag325.xml"/><Relationship Id="rId4" Type="http://schemas.openxmlformats.org/officeDocument/2006/relationships/tags" Target="../tags/tag324.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Master" Target="../slideMasters/slideMaster6.xml"/><Relationship Id="rId5" Type="http://schemas.openxmlformats.org/officeDocument/2006/relationships/tags" Target="../tags/tag330.xml"/><Relationship Id="rId4" Type="http://schemas.openxmlformats.org/officeDocument/2006/relationships/tags" Target="../tags/tag329.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Master" Target="../slideMasters/slideMaster6.xml"/><Relationship Id="rId5" Type="http://schemas.openxmlformats.org/officeDocument/2006/relationships/tags" Target="../tags/tag335.xml"/><Relationship Id="rId4" Type="http://schemas.openxmlformats.org/officeDocument/2006/relationships/tags" Target="../tags/tag33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338.xml"/><Relationship Id="rId7" Type="http://schemas.openxmlformats.org/officeDocument/2006/relationships/slideMaster" Target="../slideMasters/slideMaster6.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349.xml"/><Relationship Id="rId3" Type="http://schemas.openxmlformats.org/officeDocument/2006/relationships/tags" Target="../tags/tag344.xml"/><Relationship Id="rId7" Type="http://schemas.openxmlformats.org/officeDocument/2006/relationships/tags" Target="../tags/tag348.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9"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 Id="rId5" Type="http://schemas.openxmlformats.org/officeDocument/2006/relationships/slideMaster" Target="../slideMasters/slideMaster6.xml"/><Relationship Id="rId4" Type="http://schemas.openxmlformats.org/officeDocument/2006/relationships/tags" Target="../tags/tag353.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4"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59.xml"/><Relationship Id="rId7" Type="http://schemas.openxmlformats.org/officeDocument/2006/relationships/slideMaster" Target="../slideMasters/slideMaster6.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65.xml"/><Relationship Id="rId7" Type="http://schemas.openxmlformats.org/officeDocument/2006/relationships/slideMaster" Target="../slideMasters/slideMaster6.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Master" Target="../slideMasters/slideMaster6.xml"/><Relationship Id="rId5" Type="http://schemas.openxmlformats.org/officeDocument/2006/relationships/tags" Target="../tags/tag373.xml"/><Relationship Id="rId4" Type="http://schemas.openxmlformats.org/officeDocument/2006/relationships/tags" Target="../tags/tag372.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slideMaster" Target="../slideMasters/slideMaster6.xml"/><Relationship Id="rId5" Type="http://schemas.openxmlformats.org/officeDocument/2006/relationships/tags" Target="../tags/tag378.xml"/><Relationship Id="rId4" Type="http://schemas.openxmlformats.org/officeDocument/2006/relationships/tags" Target="../tags/tag377.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388.xml"/><Relationship Id="rId7" Type="http://schemas.openxmlformats.org/officeDocument/2006/relationships/slideMaster" Target="../slideMasters/slideMaster7.xml"/><Relationship Id="rId2" Type="http://schemas.openxmlformats.org/officeDocument/2006/relationships/tags" Target="../tags/tag387.xml"/><Relationship Id="rId1" Type="http://schemas.openxmlformats.org/officeDocument/2006/relationships/themeOverride" Target="../theme/themeOverride1.xml"/><Relationship Id="rId6" Type="http://schemas.openxmlformats.org/officeDocument/2006/relationships/tags" Target="../tags/tag391.xml"/><Relationship Id="rId5" Type="http://schemas.openxmlformats.org/officeDocument/2006/relationships/tags" Target="../tags/tag390.xml"/><Relationship Id="rId4" Type="http://schemas.openxmlformats.org/officeDocument/2006/relationships/tags" Target="../tags/tag389.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slideMaster" Target="../slideMasters/slideMaster7.xml"/><Relationship Id="rId5" Type="http://schemas.openxmlformats.org/officeDocument/2006/relationships/tags" Target="../tags/tag396.xml"/><Relationship Id="rId4" Type="http://schemas.openxmlformats.org/officeDocument/2006/relationships/tags" Target="../tags/tag39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slideMaster" Target="../slideMasters/slideMaster7.xml"/><Relationship Id="rId2" Type="http://schemas.openxmlformats.org/officeDocument/2006/relationships/tags" Target="../tags/tag397.xml"/><Relationship Id="rId1" Type="http://schemas.openxmlformats.org/officeDocument/2006/relationships/themeOverride" Target="../theme/themeOverride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404.xml"/><Relationship Id="rId7" Type="http://schemas.openxmlformats.org/officeDocument/2006/relationships/slideMaster" Target="../slideMasters/slideMaster7.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tags" Target="../tags/tag405.xml"/></Relationships>
</file>

<file path=ppt/slideLayouts/_rels/slideLayout71.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5" Type="http://schemas.openxmlformats.org/officeDocument/2006/relationships/tags" Target="../tags/tag412.xml"/><Relationship Id="rId4" Type="http://schemas.openxmlformats.org/officeDocument/2006/relationships/tags" Target="../tags/tag411.xml"/><Relationship Id="rId9"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18.xml"/><Relationship Id="rId2" Type="http://schemas.openxmlformats.org/officeDocument/2006/relationships/tags" Target="../tags/tag417.xml"/><Relationship Id="rId1" Type="http://schemas.openxmlformats.org/officeDocument/2006/relationships/tags" Target="../tags/tag416.xml"/><Relationship Id="rId5" Type="http://schemas.openxmlformats.org/officeDocument/2006/relationships/slideMaster" Target="../slideMasters/slideMaster7.xml"/><Relationship Id="rId4" Type="http://schemas.openxmlformats.org/officeDocument/2006/relationships/tags" Target="../tags/tag419.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422.xml"/><Relationship Id="rId2" Type="http://schemas.openxmlformats.org/officeDocument/2006/relationships/tags" Target="../tags/tag421.xml"/><Relationship Id="rId1" Type="http://schemas.openxmlformats.org/officeDocument/2006/relationships/tags" Target="../tags/tag420.xml"/><Relationship Id="rId4"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425.xml"/><Relationship Id="rId7" Type="http://schemas.openxmlformats.org/officeDocument/2006/relationships/slideMaster" Target="../slideMasters/slideMaster7.xml"/><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tags" Target="../tags/tag428.xml"/><Relationship Id="rId5" Type="http://schemas.openxmlformats.org/officeDocument/2006/relationships/tags" Target="../tags/tag427.xml"/><Relationship Id="rId4" Type="http://schemas.openxmlformats.org/officeDocument/2006/relationships/tags" Target="../tags/tag426.xml"/></Relationships>
</file>

<file path=ppt/slideLayouts/_rels/slideLayout75.xml.rels><?xml version="1.0" encoding="UTF-8" standalone="yes"?>
<Relationships xmlns="http://schemas.openxmlformats.org/package/2006/relationships"><Relationship Id="rId8" Type="http://schemas.openxmlformats.org/officeDocument/2006/relationships/tags" Target="../tags/tag436.xml"/><Relationship Id="rId3" Type="http://schemas.openxmlformats.org/officeDocument/2006/relationships/tags" Target="../tags/tag431.xml"/><Relationship Id="rId7" Type="http://schemas.openxmlformats.org/officeDocument/2006/relationships/tags" Target="../tags/tag435.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slideMaster" Target="../slideMasters/slideMaster7.xml"/><Relationship Id="rId5" Type="http://schemas.openxmlformats.org/officeDocument/2006/relationships/tags" Target="../tags/tag433.xml"/><Relationship Id="rId10" Type="http://schemas.openxmlformats.org/officeDocument/2006/relationships/tags" Target="../tags/tag438.xml"/><Relationship Id="rId4" Type="http://schemas.openxmlformats.org/officeDocument/2006/relationships/tags" Target="../tags/tag432.xml"/><Relationship Id="rId9" Type="http://schemas.openxmlformats.org/officeDocument/2006/relationships/tags" Target="../tags/tag437.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Master" Target="../slideMasters/slideMaster7.xml"/><Relationship Id="rId5" Type="http://schemas.openxmlformats.org/officeDocument/2006/relationships/tags" Target="../tags/tag443.xml"/><Relationship Id="rId4" Type="http://schemas.openxmlformats.org/officeDocument/2006/relationships/tags" Target="../tags/tag442.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Master" Target="../slideMasters/slideMaster7.xml"/><Relationship Id="rId5" Type="http://schemas.openxmlformats.org/officeDocument/2006/relationships/tags" Target="../tags/tag448.xml"/><Relationship Id="rId4" Type="http://schemas.openxmlformats.org/officeDocument/2006/relationships/tags" Target="../tags/tag447.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slideMaster" Target="../slideMasters/slideMaster8.xml"/><Relationship Id="rId5" Type="http://schemas.openxmlformats.org/officeDocument/2006/relationships/tags" Target="../tags/tag458.xml"/><Relationship Id="rId4" Type="http://schemas.openxmlformats.org/officeDocument/2006/relationships/tags" Target="../tags/tag457.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slideMaster" Target="../slideMasters/slideMaster8.xml"/><Relationship Id="rId5" Type="http://schemas.openxmlformats.org/officeDocument/2006/relationships/tags" Target="../tags/tag463.xml"/><Relationship Id="rId4" Type="http://schemas.openxmlformats.org/officeDocument/2006/relationships/tags" Target="../tags/tag46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466.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slideMaster" Target="../slideMasters/slideMaster8.xml"/><Relationship Id="rId5" Type="http://schemas.openxmlformats.org/officeDocument/2006/relationships/tags" Target="../tags/tag468.xml"/><Relationship Id="rId4" Type="http://schemas.openxmlformats.org/officeDocument/2006/relationships/tags" Target="../tags/tag467.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471.xml"/><Relationship Id="rId7" Type="http://schemas.openxmlformats.org/officeDocument/2006/relationships/slideMaster" Target="../slideMasters/slideMaster8.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482.xml"/><Relationship Id="rId3" Type="http://schemas.openxmlformats.org/officeDocument/2006/relationships/tags" Target="../tags/tag477.xml"/><Relationship Id="rId7" Type="http://schemas.openxmlformats.org/officeDocument/2006/relationships/tags" Target="../tags/tag481.xml"/><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tags" Target="../tags/tag480.xml"/><Relationship Id="rId5" Type="http://schemas.openxmlformats.org/officeDocument/2006/relationships/tags" Target="../tags/tag479.xml"/><Relationship Id="rId4" Type="http://schemas.openxmlformats.org/officeDocument/2006/relationships/tags" Target="../tags/tag478.xml"/><Relationship Id="rId9"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485.xml"/><Relationship Id="rId2" Type="http://schemas.openxmlformats.org/officeDocument/2006/relationships/tags" Target="../tags/tag484.xml"/><Relationship Id="rId1" Type="http://schemas.openxmlformats.org/officeDocument/2006/relationships/tags" Target="../tags/tag483.xml"/><Relationship Id="rId5" Type="http://schemas.openxmlformats.org/officeDocument/2006/relationships/slideMaster" Target="../slideMasters/slideMaster8.xml"/><Relationship Id="rId4" Type="http://schemas.openxmlformats.org/officeDocument/2006/relationships/tags" Target="../tags/tag486.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tags" Target="../tags/tag487.xml"/><Relationship Id="rId4"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492.xml"/><Relationship Id="rId7" Type="http://schemas.openxmlformats.org/officeDocument/2006/relationships/slideMaster" Target="../slideMasters/slideMaster8.xml"/><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498.xml"/><Relationship Id="rId7" Type="http://schemas.openxmlformats.org/officeDocument/2006/relationships/slideMaster" Target="../slideMasters/slideMaster8.xml"/><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tags" Target="../tags/tag501.xml"/><Relationship Id="rId5" Type="http://schemas.openxmlformats.org/officeDocument/2006/relationships/tags" Target="../tags/tag500.xml"/><Relationship Id="rId4" Type="http://schemas.openxmlformats.org/officeDocument/2006/relationships/tags" Target="../tags/tag499.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504.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slideMaster" Target="../slideMasters/slideMaster8.xml"/><Relationship Id="rId5" Type="http://schemas.openxmlformats.org/officeDocument/2006/relationships/tags" Target="../tags/tag506.xml"/><Relationship Id="rId4" Type="http://schemas.openxmlformats.org/officeDocument/2006/relationships/tags" Target="../tags/tag505.xml"/></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509.xml"/><Relationship Id="rId2" Type="http://schemas.openxmlformats.org/officeDocument/2006/relationships/tags" Target="../tags/tag508.xml"/><Relationship Id="rId1" Type="http://schemas.openxmlformats.org/officeDocument/2006/relationships/tags" Target="../tags/tag507.xml"/><Relationship Id="rId6" Type="http://schemas.openxmlformats.org/officeDocument/2006/relationships/slideMaster" Target="../slideMasters/slideMaster8.xml"/><Relationship Id="rId5" Type="http://schemas.openxmlformats.org/officeDocument/2006/relationships/tags" Target="../tags/tag511.xml"/><Relationship Id="rId4" Type="http://schemas.openxmlformats.org/officeDocument/2006/relationships/tags" Target="../tags/tag510.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slideMaster" Target="../slideMasters/slideMaster9.xml"/><Relationship Id="rId5" Type="http://schemas.openxmlformats.org/officeDocument/2006/relationships/tags" Target="../tags/tag521.xml"/><Relationship Id="rId4" Type="http://schemas.openxmlformats.org/officeDocument/2006/relationships/tags" Target="../tags/tag52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524.xml"/><Relationship Id="rId2" Type="http://schemas.openxmlformats.org/officeDocument/2006/relationships/tags" Target="../tags/tag523.xml"/><Relationship Id="rId1" Type="http://schemas.openxmlformats.org/officeDocument/2006/relationships/tags" Target="../tags/tag522.xml"/><Relationship Id="rId6" Type="http://schemas.openxmlformats.org/officeDocument/2006/relationships/slideMaster" Target="../slideMasters/slideMaster9.xml"/><Relationship Id="rId5" Type="http://schemas.openxmlformats.org/officeDocument/2006/relationships/tags" Target="../tags/tag526.xml"/><Relationship Id="rId4" Type="http://schemas.openxmlformats.org/officeDocument/2006/relationships/tags" Target="../tags/tag525.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529.xml"/><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slideMaster" Target="../slideMasters/slideMaster9.xml"/><Relationship Id="rId5" Type="http://schemas.openxmlformats.org/officeDocument/2006/relationships/tags" Target="../tags/tag531.xml"/><Relationship Id="rId4" Type="http://schemas.openxmlformats.org/officeDocument/2006/relationships/tags" Target="../tags/tag530.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534.xml"/><Relationship Id="rId7" Type="http://schemas.openxmlformats.org/officeDocument/2006/relationships/slideMaster" Target="../slideMasters/slideMaster9.xml"/><Relationship Id="rId2" Type="http://schemas.openxmlformats.org/officeDocument/2006/relationships/tags" Target="../tags/tag533.xml"/><Relationship Id="rId1" Type="http://schemas.openxmlformats.org/officeDocument/2006/relationships/tags" Target="../tags/tag532.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tags" Target="../tags/tag535.xml"/></Relationships>
</file>

<file path=ppt/slideLayouts/_rels/slideLayout93.xml.rels><?xml version="1.0" encoding="UTF-8" standalone="yes"?>
<Relationships xmlns="http://schemas.openxmlformats.org/package/2006/relationships"><Relationship Id="rId8" Type="http://schemas.openxmlformats.org/officeDocument/2006/relationships/tags" Target="../tags/tag545.xml"/><Relationship Id="rId3" Type="http://schemas.openxmlformats.org/officeDocument/2006/relationships/tags" Target="../tags/tag540.xml"/><Relationship Id="rId7" Type="http://schemas.openxmlformats.org/officeDocument/2006/relationships/tags" Target="../tags/tag544.xml"/><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tags" Target="../tags/tag543.xml"/><Relationship Id="rId5" Type="http://schemas.openxmlformats.org/officeDocument/2006/relationships/tags" Target="../tags/tag542.xml"/><Relationship Id="rId4" Type="http://schemas.openxmlformats.org/officeDocument/2006/relationships/tags" Target="../tags/tag541.xml"/><Relationship Id="rId9"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548.xml"/><Relationship Id="rId2" Type="http://schemas.openxmlformats.org/officeDocument/2006/relationships/tags" Target="../tags/tag547.xml"/><Relationship Id="rId1" Type="http://schemas.openxmlformats.org/officeDocument/2006/relationships/tags" Target="../tags/tag546.xml"/><Relationship Id="rId5" Type="http://schemas.openxmlformats.org/officeDocument/2006/relationships/slideMaster" Target="../slideMasters/slideMaster9.xml"/><Relationship Id="rId4" Type="http://schemas.openxmlformats.org/officeDocument/2006/relationships/tags" Target="../tags/tag549.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555.xml"/><Relationship Id="rId7" Type="http://schemas.openxmlformats.org/officeDocument/2006/relationships/slideMaster" Target="../slideMasters/slideMaster9.xml"/><Relationship Id="rId2" Type="http://schemas.openxmlformats.org/officeDocument/2006/relationships/tags" Target="../tags/tag554.xml"/><Relationship Id="rId1" Type="http://schemas.openxmlformats.org/officeDocument/2006/relationships/tags" Target="../tags/tag553.xml"/><Relationship Id="rId6" Type="http://schemas.openxmlformats.org/officeDocument/2006/relationships/tags" Target="../tags/tag558.xml"/><Relationship Id="rId5" Type="http://schemas.openxmlformats.org/officeDocument/2006/relationships/tags" Target="../tags/tag557.xml"/><Relationship Id="rId4" Type="http://schemas.openxmlformats.org/officeDocument/2006/relationships/tags" Target="../tags/tag556.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561.xml"/><Relationship Id="rId7" Type="http://schemas.openxmlformats.org/officeDocument/2006/relationships/slideMaster" Target="../slideMasters/slideMaster9.xml"/><Relationship Id="rId2" Type="http://schemas.openxmlformats.org/officeDocument/2006/relationships/tags" Target="../tags/tag560.xml"/><Relationship Id="rId1" Type="http://schemas.openxmlformats.org/officeDocument/2006/relationships/tags" Target="../tags/tag559.xml"/><Relationship Id="rId6" Type="http://schemas.openxmlformats.org/officeDocument/2006/relationships/tags" Target="../tags/tag564.xml"/><Relationship Id="rId5" Type="http://schemas.openxmlformats.org/officeDocument/2006/relationships/tags" Target="../tags/tag563.xml"/><Relationship Id="rId4" Type="http://schemas.openxmlformats.org/officeDocument/2006/relationships/tags" Target="../tags/tag562.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567.xml"/><Relationship Id="rId2" Type="http://schemas.openxmlformats.org/officeDocument/2006/relationships/tags" Target="../tags/tag566.xml"/><Relationship Id="rId1" Type="http://schemas.openxmlformats.org/officeDocument/2006/relationships/tags" Target="../tags/tag565.xml"/><Relationship Id="rId6" Type="http://schemas.openxmlformats.org/officeDocument/2006/relationships/slideMaster" Target="../slideMasters/slideMaster9.xml"/><Relationship Id="rId5" Type="http://schemas.openxmlformats.org/officeDocument/2006/relationships/tags" Target="../tags/tag569.xml"/><Relationship Id="rId4" Type="http://schemas.openxmlformats.org/officeDocument/2006/relationships/tags" Target="../tags/tag568.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6" Type="http://schemas.openxmlformats.org/officeDocument/2006/relationships/slideMaster" Target="../slideMasters/slideMaster9.xml"/><Relationship Id="rId5" Type="http://schemas.openxmlformats.org/officeDocument/2006/relationships/tags" Target="../tags/tag574.xml"/><Relationship Id="rId4" Type="http://schemas.openxmlformats.org/officeDocument/2006/relationships/tags" Target="../tags/tag57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p:txBody>
          <a:bodyPr/>
          <a:lstStyle>
            <a:lvl1pPr>
              <a:defRPr/>
            </a:lvl1pPr>
          </a:lstStyle>
          <a:p>
            <a:pPr>
              <a:defRPr/>
            </a:pPr>
            <a:fld id="{869F8B8B-47CA-4270-B02A-847A6448A66A}" type="slidenum">
              <a:rPr lang="it-IT"/>
              <a:pPr>
                <a:defRPr/>
              </a:pPr>
              <a:t>‹N›</a:t>
            </a:fld>
            <a:endParaRPr lang="it-IT"/>
          </a:p>
        </p:txBody>
      </p:sp>
    </p:spTree>
    <p:extLst>
      <p:ext uri="{BB962C8B-B14F-4D97-AF65-F5344CB8AC3E}">
        <p14:creationId xmlns:p14="http://schemas.microsoft.com/office/powerpoint/2010/main" val="1753870019"/>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p:txBody>
          <a:bodyPr/>
          <a:lstStyle>
            <a:lvl1pPr>
              <a:defRPr/>
            </a:lvl1pPr>
          </a:lstStyle>
          <a:p>
            <a:pPr>
              <a:defRPr/>
            </a:pPr>
            <a:fld id="{589F3FF3-5B92-4C3A-9211-B97E530977A1}" type="slidenum">
              <a:rPr lang="it-IT"/>
              <a:pPr>
                <a:defRPr/>
              </a:pPr>
              <a:t>‹N›</a:t>
            </a:fld>
            <a:endParaRPr lang="it-IT"/>
          </a:p>
        </p:txBody>
      </p:sp>
    </p:spTree>
    <p:extLst>
      <p:ext uri="{BB962C8B-B14F-4D97-AF65-F5344CB8AC3E}">
        <p14:creationId xmlns:p14="http://schemas.microsoft.com/office/powerpoint/2010/main" val="3234899426"/>
      </p:ext>
    </p:extLst>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0C52569-3B39-4105-8D59-BC058DB759EA}"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98F506B-C62C-4AC9-805D-35D315988C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290461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46CCEE1-81EB-433E-81C3-485A59A18E9C}"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FC9FE71-9270-4E94-ACD8-41A2CFCE585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760846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EF180570-53E9-47B8-8583-B4AE331D81E2}"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C58ADDC-6A34-4E96-989E-1A3B7B56950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346382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437CD0D9-4168-4867-AF2B-BC03F3DF98AB}"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C80BD264-1E4D-4863-999C-74E680CC6F6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224752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5502A7EF-DF1F-4406-BF30-84583AF6608F}" type="datetimeFigureOut">
              <a:rPr lang="it-IT">
                <a:solidFill>
                  <a:prstClr val="black">
                    <a:tint val="75000"/>
                  </a:prstClr>
                </a:solidFill>
              </a:rPr>
              <a:pPr>
                <a:defRPr/>
              </a:pPr>
              <a:t>07/12/2011</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1F806516-4706-43EA-900B-B9E5DF3A3A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6524702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44F82BB9-5835-4B83-A5B8-B675A8ECAC99}" type="datetimeFigureOut">
              <a:rPr lang="it-IT">
                <a:solidFill>
                  <a:prstClr val="black">
                    <a:tint val="75000"/>
                  </a:prstClr>
                </a:solidFill>
              </a:rPr>
              <a:pPr>
                <a:defRPr/>
              </a:pPr>
              <a:t>07/12/2011</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2DA80E15-14D7-4987-98F9-5B9EBAFD8F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265299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D45C0041-F4DE-4F0E-9E8C-9AC4015820C0}" type="datetimeFigureOut">
              <a:rPr lang="it-IT">
                <a:solidFill>
                  <a:prstClr val="black">
                    <a:tint val="75000"/>
                  </a:prstClr>
                </a:solidFill>
              </a:rPr>
              <a:pPr>
                <a:defRPr/>
              </a:pPr>
              <a:t>07/12/2011</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6B35847C-6202-40C8-B517-F9876F01799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6926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294CEFFC-1692-45E7-898C-2A52631CC113}"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0E4106E0-BB23-4742-94B4-5709D2F17F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142660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E09FA985-50DE-4C8F-9273-61EBD33A77F2}"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D0CD2CE2-289A-45E1-B843-A05BAAD2DB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688964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339E5B86-D52A-4526-B992-CC8B7C140149}"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70CEB64B-673B-4278-91E5-37BB069BE3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87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p:txBody>
          <a:bodyPr/>
          <a:lstStyle>
            <a:lvl1pPr>
              <a:defRPr/>
            </a:lvl1pPr>
          </a:lstStyle>
          <a:p>
            <a:pPr>
              <a:defRPr/>
            </a:pPr>
            <a:fld id="{732FE20F-7F1D-48AF-B5EA-01E00142E6BD}" type="slidenum">
              <a:rPr lang="it-IT"/>
              <a:pPr>
                <a:defRPr/>
              </a:pPr>
              <a:t>‹N›</a:t>
            </a:fld>
            <a:endParaRPr lang="it-IT"/>
          </a:p>
        </p:txBody>
      </p:sp>
    </p:spTree>
    <p:extLst>
      <p:ext uri="{BB962C8B-B14F-4D97-AF65-F5344CB8AC3E}">
        <p14:creationId xmlns:p14="http://schemas.microsoft.com/office/powerpoint/2010/main" val="216731433"/>
      </p:ext>
    </p:extLst>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97BABBB-BC50-46E0-819F-0315390881F5}"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838F855-8DFD-4703-9BD1-D79BA07F0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4395241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3D4BCA9C-8315-430B-8A37-D560A5A9AC5B}"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880F175-1421-47B3-80BB-D79D75803D3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28685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93F72F13-7E3B-4BEA-9864-02B1DB30D258}"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3D7D618-DB5C-41F9-A17A-4F3E115C6A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840409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6359D48-3DB2-47A7-A0BC-17E37158D919}"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8336E1B-8C6D-47F7-8ABA-216C487A4F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838609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9577EB5-5FC0-4F1B-A1C3-0B146D080187}"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B408CDB4-333F-438C-B97D-49893131E21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531099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69F33071-EFFC-49B3-8D71-465C2C898118}" type="datetimeFigureOut">
              <a:rPr lang="it-IT">
                <a:solidFill>
                  <a:prstClr val="black">
                    <a:tint val="75000"/>
                  </a:prstClr>
                </a:solidFill>
              </a:rPr>
              <a:pPr>
                <a:defRPr/>
              </a:pPr>
              <a:t>07/12/2011</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C0B2D8F0-D594-4E91-AD5C-E71A14C53C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697287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90BDF35A-F574-4357-9D9A-F50651EC6930}" type="datetimeFigureOut">
              <a:rPr lang="it-IT">
                <a:solidFill>
                  <a:prstClr val="black">
                    <a:tint val="75000"/>
                  </a:prstClr>
                </a:solidFill>
              </a:rPr>
              <a:pPr>
                <a:defRPr/>
              </a:pPr>
              <a:t>07/12/2011</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6F234272-6C7C-48A4-B67C-E0159A65670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142481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49E8DD62-5E6D-4843-833B-A0226574B791}" type="datetimeFigureOut">
              <a:rPr lang="it-IT">
                <a:solidFill>
                  <a:prstClr val="black">
                    <a:tint val="75000"/>
                  </a:prstClr>
                </a:solidFill>
              </a:rPr>
              <a:pPr>
                <a:defRPr/>
              </a:pPr>
              <a:t>07/12/2011</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56BD0E0D-5C32-4837-8CC8-C6A368E40F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990534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58B82FDF-F778-4012-AF82-2316AA06304E}"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3EF235A0-E1DC-4716-91DF-2E783481C28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370603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A6766E89-6454-4546-B596-2D394EF190B0}"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2C891DC5-0707-4CB2-8F29-78251CB0750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2708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88E8F036-B817-41CE-A8FF-3635ED1C45A7}" type="slidenum">
              <a:rPr lang="it-IT"/>
              <a:pPr>
                <a:defRPr/>
              </a:pPr>
              <a:t>‹N›</a:t>
            </a:fld>
            <a:endParaRPr lang="it-IT"/>
          </a:p>
        </p:txBody>
      </p:sp>
    </p:spTree>
    <p:extLst>
      <p:ext uri="{BB962C8B-B14F-4D97-AF65-F5344CB8AC3E}">
        <p14:creationId xmlns:p14="http://schemas.microsoft.com/office/powerpoint/2010/main" val="3978058990"/>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D1DE3BA9-3EE5-484F-9B6F-32B807B96E98}"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0FF5B5E-7834-491E-87CC-38F4A0CE3AC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073512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AC311F1-9B38-4339-847E-F48EFEA14B82}"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669E896-E47B-430A-9C7D-D5EE158102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456353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1C10989-4C46-4AD9-8B2C-C45F9D164112}"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38E47E04-B169-4731-9FBA-98B198C38D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148240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BA0746F0-2DF6-43C9-A88F-386DD08B7816}"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96A6F29-F7DF-4C51-A136-4729AB2682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155456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30ED24E2-4C3B-4174-9E23-6904680D27C4}"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E87871A-8C5D-4B47-8069-57217260C62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315376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A86B61C0-AD2D-4D7F-A61C-7BAE91433312}"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3C66AFB2-CFD5-4BCE-8FD4-B1F0CB815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947693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F34A5AA7-1D04-4BB7-A7C7-58B48AC35485}" type="datetimeFigureOut">
              <a:rPr lang="it-IT">
                <a:solidFill>
                  <a:prstClr val="black">
                    <a:tint val="75000"/>
                  </a:prstClr>
                </a:solidFill>
              </a:rPr>
              <a:pPr>
                <a:defRPr/>
              </a:pPr>
              <a:t>07/12/2011</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F610298-0F3E-4F03-BB62-F0AC39C739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7382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AFF35952-2761-4188-AC86-9C4EEF4E6BE6}" type="datetimeFigureOut">
              <a:rPr lang="it-IT">
                <a:solidFill>
                  <a:prstClr val="black">
                    <a:tint val="75000"/>
                  </a:prstClr>
                </a:solidFill>
              </a:rPr>
              <a:pPr>
                <a:defRPr/>
              </a:pPr>
              <a:t>07/12/2011</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5627AA70-6F19-4301-829D-5DF62FFF98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718236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B2601C90-C735-413C-9431-3599473BA5CA}" type="datetimeFigureOut">
              <a:rPr lang="it-IT">
                <a:solidFill>
                  <a:prstClr val="black">
                    <a:tint val="75000"/>
                  </a:prstClr>
                </a:solidFill>
              </a:rPr>
              <a:pPr>
                <a:defRPr/>
              </a:pPr>
              <a:t>07/12/2011</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C3E7725C-2AAA-4B2E-82DF-88B5D54FF4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43366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58759D98-E9C4-485F-AE14-8C28EECB309D}"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8F5EE30B-14F7-494B-AA36-0FC5CD629A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15406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28F722C6-A613-4FE2-961C-833DA74E3B62}" type="slidenum">
              <a:rPr lang="it-IT"/>
              <a:pPr>
                <a:defRPr/>
              </a:pPr>
              <a:t>‹N›</a:t>
            </a:fld>
            <a:endParaRPr lang="it-IT"/>
          </a:p>
        </p:txBody>
      </p:sp>
    </p:spTree>
    <p:extLst>
      <p:ext uri="{BB962C8B-B14F-4D97-AF65-F5344CB8AC3E}">
        <p14:creationId xmlns:p14="http://schemas.microsoft.com/office/powerpoint/2010/main" val="3424366901"/>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352BA177-6EC4-4EDE-892E-19FBDEB16F0B}" type="datetimeFigureOut">
              <a:rPr lang="it-IT">
                <a:solidFill>
                  <a:prstClr val="black">
                    <a:tint val="75000"/>
                  </a:prstClr>
                </a:solidFill>
              </a:rPr>
              <a:pPr>
                <a:defRPr/>
              </a:pPr>
              <a:t>07/12/2011</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B2A8A8FB-558F-45D7-9C94-9BB76C4C13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212642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97B9F5AD-11AA-48AE-AABE-BE7FB0A6A37E}"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3E7398B-F6D9-4200-9F23-3D36B995946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173864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37C5E60B-82D8-4D13-88EC-8648B89D10E7}"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210096D8-41EE-458A-8FD8-719F03D73CB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96404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CE287E95-4CDA-4409-B51B-9828A786C5D9}" type="slidenum">
              <a:rPr lang="it-IT"/>
              <a:pPr>
                <a:defRPr/>
              </a:pPr>
              <a:t>‹N›</a:t>
            </a:fld>
            <a:endParaRPr lang="it-IT"/>
          </a:p>
        </p:txBody>
      </p:sp>
    </p:spTree>
    <p:extLst>
      <p:ext uri="{BB962C8B-B14F-4D97-AF65-F5344CB8AC3E}">
        <p14:creationId xmlns:p14="http://schemas.microsoft.com/office/powerpoint/2010/main" val="4128872249"/>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3FB5CC65-8AA7-49F8-B89D-DEA60D62E490}" type="slidenum">
              <a:rPr lang="it-IT"/>
              <a:pPr>
                <a:defRPr/>
              </a:pPr>
              <a:t>‹N›</a:t>
            </a:fld>
            <a:endParaRPr lang="it-IT"/>
          </a:p>
        </p:txBody>
      </p:sp>
    </p:spTree>
    <p:extLst>
      <p:ext uri="{BB962C8B-B14F-4D97-AF65-F5344CB8AC3E}">
        <p14:creationId xmlns:p14="http://schemas.microsoft.com/office/powerpoint/2010/main" val="3510295551"/>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it-IT"/>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625E2A25-6B29-40E6-BDB0-4CB645551461}" type="slidenum">
              <a:rPr lang="it-IT"/>
              <a:pPr>
                <a:defRPr/>
              </a:pPr>
              <a:t>‹N›</a:t>
            </a:fld>
            <a:endParaRPr lang="it-IT"/>
          </a:p>
        </p:txBody>
      </p:sp>
    </p:spTree>
    <p:extLst>
      <p:ext uri="{BB962C8B-B14F-4D97-AF65-F5344CB8AC3E}">
        <p14:creationId xmlns:p14="http://schemas.microsoft.com/office/powerpoint/2010/main" val="580206345"/>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it-IT"/>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64C0FCF0-0149-45B9-AA5C-C53CAD4CECE3}" type="slidenum">
              <a:rPr lang="it-IT"/>
              <a:pPr>
                <a:defRPr/>
              </a:pPr>
              <a:t>‹N›</a:t>
            </a:fld>
            <a:endParaRPr lang="it-IT"/>
          </a:p>
        </p:txBody>
      </p:sp>
    </p:spTree>
    <p:extLst>
      <p:ext uri="{BB962C8B-B14F-4D97-AF65-F5344CB8AC3E}">
        <p14:creationId xmlns:p14="http://schemas.microsoft.com/office/powerpoint/2010/main" val="2609225380"/>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it-IT"/>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0F51466-FE83-48D8-95DD-FC1466B348E1}" type="slidenum">
              <a:rPr lang="it-IT"/>
              <a:pPr>
                <a:defRPr/>
              </a:pPr>
              <a:t>‹N›</a:t>
            </a:fld>
            <a:endParaRPr lang="it-IT"/>
          </a:p>
        </p:txBody>
      </p:sp>
    </p:spTree>
    <p:extLst>
      <p:ext uri="{BB962C8B-B14F-4D97-AF65-F5344CB8AC3E}">
        <p14:creationId xmlns:p14="http://schemas.microsoft.com/office/powerpoint/2010/main" val="1284962917"/>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88C4A73F-62C2-4C7E-91BF-B0A422D16F87}" type="slidenum">
              <a:rPr lang="it-IT"/>
              <a:pPr>
                <a:defRPr/>
              </a:pPr>
              <a:t>‹N›</a:t>
            </a:fld>
            <a:endParaRPr lang="it-IT"/>
          </a:p>
        </p:txBody>
      </p:sp>
    </p:spTree>
    <p:extLst>
      <p:ext uri="{BB962C8B-B14F-4D97-AF65-F5344CB8AC3E}">
        <p14:creationId xmlns:p14="http://schemas.microsoft.com/office/powerpoint/2010/main" val="1606979207"/>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p:txBody>
          <a:bodyPr/>
          <a:lstStyle>
            <a:lvl1pPr>
              <a:defRPr/>
            </a:lvl1pPr>
          </a:lstStyle>
          <a:p>
            <a:pPr>
              <a:defRPr/>
            </a:pPr>
            <a:fld id="{3D688822-D46D-4279-82D3-EAA6621281BD}" type="slidenum">
              <a:rPr lang="it-IT"/>
              <a:pPr>
                <a:defRPr/>
              </a:pPr>
              <a:t>‹N›</a:t>
            </a:fld>
            <a:endParaRPr lang="it-IT"/>
          </a:p>
        </p:txBody>
      </p:sp>
    </p:spTree>
    <p:extLst>
      <p:ext uri="{BB962C8B-B14F-4D97-AF65-F5344CB8AC3E}">
        <p14:creationId xmlns:p14="http://schemas.microsoft.com/office/powerpoint/2010/main" val="2885637868"/>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8082B9E3-069A-4537-BC13-F226E83B6868}" type="slidenum">
              <a:rPr lang="it-IT"/>
              <a:pPr>
                <a:defRPr/>
              </a:pPr>
              <a:t>‹N›</a:t>
            </a:fld>
            <a:endParaRPr lang="it-IT"/>
          </a:p>
        </p:txBody>
      </p:sp>
    </p:spTree>
    <p:extLst>
      <p:ext uri="{BB962C8B-B14F-4D97-AF65-F5344CB8AC3E}">
        <p14:creationId xmlns:p14="http://schemas.microsoft.com/office/powerpoint/2010/main" val="1644267678"/>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9F2FC2A8-2194-4CA5-BE8A-446F5EC44C82}" type="slidenum">
              <a:rPr lang="it-IT"/>
              <a:pPr>
                <a:defRPr/>
              </a:pPr>
              <a:t>‹N›</a:t>
            </a:fld>
            <a:endParaRPr lang="it-IT"/>
          </a:p>
        </p:txBody>
      </p:sp>
    </p:spTree>
    <p:extLst>
      <p:ext uri="{BB962C8B-B14F-4D97-AF65-F5344CB8AC3E}">
        <p14:creationId xmlns:p14="http://schemas.microsoft.com/office/powerpoint/2010/main" val="992718216"/>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E3F02B10-4412-4973-9823-7B474B7637A3}" type="slidenum">
              <a:rPr lang="it-IT"/>
              <a:pPr>
                <a:defRPr/>
              </a:pPr>
              <a:t>‹N›</a:t>
            </a:fld>
            <a:endParaRPr lang="it-IT"/>
          </a:p>
        </p:txBody>
      </p:sp>
    </p:spTree>
    <p:extLst>
      <p:ext uri="{BB962C8B-B14F-4D97-AF65-F5344CB8AC3E}">
        <p14:creationId xmlns:p14="http://schemas.microsoft.com/office/powerpoint/2010/main" val="3167500192"/>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1FC8B05-6898-44F5-94BD-F18B37805CD2}" type="slidenum">
              <a:rPr lang="ca-ES"/>
              <a:pPr>
                <a:defRPr/>
              </a:pPr>
              <a:t>‹N›</a:t>
            </a:fld>
            <a:endParaRPr lang="ca-ES"/>
          </a:p>
        </p:txBody>
      </p:sp>
    </p:spTree>
    <p:extLst>
      <p:ext uri="{BB962C8B-B14F-4D97-AF65-F5344CB8AC3E}">
        <p14:creationId xmlns:p14="http://schemas.microsoft.com/office/powerpoint/2010/main" val="2953998945"/>
      </p:ext>
    </p:extLst>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406A96AD-9F45-4715-95E6-3FDBD9B928ED}" type="slidenum">
              <a:rPr lang="ca-ES"/>
              <a:pPr>
                <a:defRPr/>
              </a:pPr>
              <a:t>‹N›</a:t>
            </a:fld>
            <a:endParaRPr lang="ca-ES"/>
          </a:p>
        </p:txBody>
      </p:sp>
    </p:spTree>
    <p:extLst>
      <p:ext uri="{BB962C8B-B14F-4D97-AF65-F5344CB8AC3E}">
        <p14:creationId xmlns:p14="http://schemas.microsoft.com/office/powerpoint/2010/main" val="389612518"/>
      </p:ext>
    </p:extLst>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8FFB377E-71F5-4A1C-9C92-033CE24D48D1}" type="slidenum">
              <a:rPr lang="ca-ES"/>
              <a:pPr>
                <a:defRPr/>
              </a:pPr>
              <a:t>‹N›</a:t>
            </a:fld>
            <a:endParaRPr lang="ca-ES"/>
          </a:p>
        </p:txBody>
      </p:sp>
    </p:spTree>
    <p:extLst>
      <p:ext uri="{BB962C8B-B14F-4D97-AF65-F5344CB8AC3E}">
        <p14:creationId xmlns:p14="http://schemas.microsoft.com/office/powerpoint/2010/main" val="799226331"/>
      </p:ext>
    </p:extLst>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406748E6-8AB2-43B3-92D4-588C31FD70F6}" type="slidenum">
              <a:rPr lang="ca-ES"/>
              <a:pPr>
                <a:defRPr/>
              </a:pPr>
              <a:t>‹N›</a:t>
            </a:fld>
            <a:endParaRPr lang="ca-ES"/>
          </a:p>
        </p:txBody>
      </p:sp>
    </p:spTree>
    <p:extLst>
      <p:ext uri="{BB962C8B-B14F-4D97-AF65-F5344CB8AC3E}">
        <p14:creationId xmlns:p14="http://schemas.microsoft.com/office/powerpoint/2010/main" val="1122456007"/>
      </p:ext>
    </p:extLst>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a:ln/>
        </p:spPr>
        <p:txBody>
          <a:bodyPr/>
          <a:lstStyle>
            <a:lvl1pPr>
              <a:defRPr/>
            </a:lvl1pPr>
          </a:lstStyle>
          <a:p>
            <a:pPr>
              <a:defRPr/>
            </a:pPr>
            <a:endParaRPr lang="ca-ES"/>
          </a:p>
        </p:txBody>
      </p:sp>
      <p:sp>
        <p:nvSpPr>
          <p:cNvPr id="8" name="Rectangle 5"/>
          <p:cNvSpPr>
            <a:spLocks noGrp="1" noChangeArrowheads="1"/>
          </p:cNvSpPr>
          <p:nvPr>
            <p:ph type="ftr" sz="quarter" idx="11"/>
            <p:custDataLst>
              <p:tags r:id="rId7"/>
            </p:custDataLst>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custDataLst>
              <p:tags r:id="rId8"/>
            </p:custDataLst>
          </p:nvPr>
        </p:nvSpPr>
        <p:spPr>
          <a:ln/>
        </p:spPr>
        <p:txBody>
          <a:bodyPr/>
          <a:lstStyle>
            <a:lvl1pPr>
              <a:defRPr/>
            </a:lvl1pPr>
          </a:lstStyle>
          <a:p>
            <a:pPr>
              <a:defRPr/>
            </a:pPr>
            <a:fld id="{7F1FBBA7-C781-4FAD-8EE3-3CB8CD3DEE36}" type="slidenum">
              <a:rPr lang="ca-ES"/>
              <a:pPr>
                <a:defRPr/>
              </a:pPr>
              <a:t>‹N›</a:t>
            </a:fld>
            <a:endParaRPr lang="ca-ES"/>
          </a:p>
        </p:txBody>
      </p:sp>
    </p:spTree>
    <p:extLst>
      <p:ext uri="{BB962C8B-B14F-4D97-AF65-F5344CB8AC3E}">
        <p14:creationId xmlns:p14="http://schemas.microsoft.com/office/powerpoint/2010/main" val="1135117904"/>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ca-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F2955CC5-2E1A-4922-99A3-300080E822D3}" type="slidenum">
              <a:rPr lang="ca-ES"/>
              <a:pPr>
                <a:defRPr/>
              </a:pPr>
              <a:t>‹N›</a:t>
            </a:fld>
            <a:endParaRPr lang="ca-ES"/>
          </a:p>
        </p:txBody>
      </p:sp>
    </p:spTree>
    <p:extLst>
      <p:ext uri="{BB962C8B-B14F-4D97-AF65-F5344CB8AC3E}">
        <p14:creationId xmlns:p14="http://schemas.microsoft.com/office/powerpoint/2010/main" val="858365647"/>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ca-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711FAAE-D15C-4E33-8DDC-6EA55E4E488F}" type="slidenum">
              <a:rPr lang="ca-ES"/>
              <a:pPr>
                <a:defRPr/>
              </a:pPr>
              <a:t>‹N›</a:t>
            </a:fld>
            <a:endParaRPr lang="ca-ES"/>
          </a:p>
        </p:txBody>
      </p:sp>
    </p:spTree>
    <p:extLst>
      <p:ext uri="{BB962C8B-B14F-4D97-AF65-F5344CB8AC3E}">
        <p14:creationId xmlns:p14="http://schemas.microsoft.com/office/powerpoint/2010/main" val="2044946181"/>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custDataLst>
              <p:tags r:id="rId3"/>
            </p:custDataLst>
          </p:nvPr>
        </p:nvSpPr>
        <p:spPr/>
        <p:txBody>
          <a:bodyPr/>
          <a:lstStyle>
            <a:lvl1pPr>
              <a:defRPr/>
            </a:lvl1pPr>
          </a:lstStyle>
          <a:p>
            <a:pPr>
              <a:defRPr/>
            </a:pPr>
            <a:endParaRPr lang="it-IT"/>
          </a:p>
        </p:txBody>
      </p:sp>
      <p:sp>
        <p:nvSpPr>
          <p:cNvPr id="5" name="Rectangle 5"/>
          <p:cNvSpPr>
            <a:spLocks noGrp="1" noChangeArrowheads="1"/>
          </p:cNvSpPr>
          <p:nvPr>
            <p:ph type="ftr" sz="quarter" idx="11"/>
            <p:custDataLst>
              <p:tags r:id="rId4"/>
            </p:custDataLst>
          </p:nvPr>
        </p:nvSpPr>
        <p:spPr/>
        <p:txBody>
          <a:bodyPr/>
          <a:lstStyle>
            <a:lvl1pPr>
              <a:defRPr/>
            </a:lvl1pPr>
          </a:lstStyle>
          <a:p>
            <a:pPr>
              <a:defRPr/>
            </a:pPr>
            <a:endParaRPr lang="it-IT"/>
          </a:p>
        </p:txBody>
      </p:sp>
      <p:sp>
        <p:nvSpPr>
          <p:cNvPr id="6" name="Rectangle 6"/>
          <p:cNvSpPr>
            <a:spLocks noGrp="1" noChangeArrowheads="1"/>
          </p:cNvSpPr>
          <p:nvPr>
            <p:ph type="sldNum" sz="quarter" idx="12"/>
            <p:custDataLst>
              <p:tags r:id="rId5"/>
            </p:custDataLst>
          </p:nvPr>
        </p:nvSpPr>
        <p:spPr/>
        <p:txBody>
          <a:bodyPr/>
          <a:lstStyle>
            <a:lvl1pPr>
              <a:defRPr/>
            </a:lvl1pPr>
          </a:lstStyle>
          <a:p>
            <a:pPr>
              <a:defRPr/>
            </a:pPr>
            <a:fld id="{24A7AC9F-83C7-42EE-AA37-9F8B5FCB3B4F}" type="slidenum">
              <a:rPr lang="it-IT"/>
              <a:pPr>
                <a:defRPr/>
              </a:pPr>
              <a:t>‹N›</a:t>
            </a:fld>
            <a:endParaRPr lang="it-IT"/>
          </a:p>
        </p:txBody>
      </p:sp>
    </p:spTree>
    <p:extLst>
      <p:ext uri="{BB962C8B-B14F-4D97-AF65-F5344CB8AC3E}">
        <p14:creationId xmlns:p14="http://schemas.microsoft.com/office/powerpoint/2010/main" val="1672897387"/>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293231FB-1F5E-4A7C-85B4-6696EEABA686}" type="slidenum">
              <a:rPr lang="ca-ES"/>
              <a:pPr>
                <a:defRPr/>
              </a:pPr>
              <a:t>‹N›</a:t>
            </a:fld>
            <a:endParaRPr lang="ca-ES"/>
          </a:p>
        </p:txBody>
      </p:sp>
    </p:spTree>
    <p:extLst>
      <p:ext uri="{BB962C8B-B14F-4D97-AF65-F5344CB8AC3E}">
        <p14:creationId xmlns:p14="http://schemas.microsoft.com/office/powerpoint/2010/main" val="331035746"/>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a:ln/>
        </p:spPr>
        <p:txBody>
          <a:bodyPr/>
          <a:lstStyle>
            <a:lvl1pPr>
              <a:defRPr/>
            </a:lvl1pPr>
          </a:lstStyle>
          <a:p>
            <a:pPr>
              <a:defRPr/>
            </a:pPr>
            <a:endParaRPr lang="ca-ES"/>
          </a:p>
        </p:txBody>
      </p:sp>
      <p:sp>
        <p:nvSpPr>
          <p:cNvPr id="6" name="Rectangle 5"/>
          <p:cNvSpPr>
            <a:spLocks noGrp="1" noChangeArrowheads="1"/>
          </p:cNvSpPr>
          <p:nvPr>
            <p:ph type="ftr" sz="quarter" idx="11"/>
            <p:custDataLst>
              <p:tags r:id="rId5"/>
            </p:custDataLst>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custDataLst>
              <p:tags r:id="rId6"/>
            </p:custDataLst>
          </p:nvPr>
        </p:nvSpPr>
        <p:spPr>
          <a:ln/>
        </p:spPr>
        <p:txBody>
          <a:bodyPr/>
          <a:lstStyle>
            <a:lvl1pPr>
              <a:defRPr/>
            </a:lvl1pPr>
          </a:lstStyle>
          <a:p>
            <a:pPr>
              <a:defRPr/>
            </a:pPr>
            <a:fld id="{EEB73C73-707A-47F9-B0EA-93C59FE861C8}" type="slidenum">
              <a:rPr lang="ca-ES"/>
              <a:pPr>
                <a:defRPr/>
              </a:pPr>
              <a:t>‹N›</a:t>
            </a:fld>
            <a:endParaRPr lang="ca-ES"/>
          </a:p>
        </p:txBody>
      </p:sp>
    </p:spTree>
    <p:extLst>
      <p:ext uri="{BB962C8B-B14F-4D97-AF65-F5344CB8AC3E}">
        <p14:creationId xmlns:p14="http://schemas.microsoft.com/office/powerpoint/2010/main" val="2550951171"/>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031D1808-CAB5-4404-8CF5-4901D6E900E3}" type="slidenum">
              <a:rPr lang="ca-ES"/>
              <a:pPr>
                <a:defRPr/>
              </a:pPr>
              <a:t>‹N›</a:t>
            </a:fld>
            <a:endParaRPr lang="ca-ES"/>
          </a:p>
        </p:txBody>
      </p:sp>
    </p:spTree>
    <p:extLst>
      <p:ext uri="{BB962C8B-B14F-4D97-AF65-F5344CB8AC3E}">
        <p14:creationId xmlns:p14="http://schemas.microsoft.com/office/powerpoint/2010/main" val="3193341716"/>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ca-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C522C754-E2B7-499B-BD98-B0F47850D39E}" type="slidenum">
              <a:rPr lang="ca-ES"/>
              <a:pPr>
                <a:defRPr/>
              </a:pPr>
              <a:t>‹N›</a:t>
            </a:fld>
            <a:endParaRPr lang="ca-ES"/>
          </a:p>
        </p:txBody>
      </p:sp>
    </p:spTree>
    <p:extLst>
      <p:ext uri="{BB962C8B-B14F-4D97-AF65-F5344CB8AC3E}">
        <p14:creationId xmlns:p14="http://schemas.microsoft.com/office/powerpoint/2010/main" val="2466514621"/>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7C4A4730-754A-44E8-A0A2-0BB7DC3BB42F}"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0C0E94D-1CDE-4A8B-98A2-FCB24758D91D}" type="slidenum">
              <a:rPr lang="it-IT"/>
              <a:pPr>
                <a:defRPr/>
              </a:pPr>
              <a:t>‹N›</a:t>
            </a:fld>
            <a:endParaRPr lang="it-IT"/>
          </a:p>
        </p:txBody>
      </p:sp>
    </p:spTree>
    <p:extLst>
      <p:ext uri="{BB962C8B-B14F-4D97-AF65-F5344CB8AC3E}">
        <p14:creationId xmlns:p14="http://schemas.microsoft.com/office/powerpoint/2010/main" val="39670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DB6DF9A-1F02-4F3F-9804-64223BA4F438}"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289E74FF-CD1F-4777-8BEB-9AF8E3C29D23}" type="slidenum">
              <a:rPr lang="it-IT"/>
              <a:pPr>
                <a:defRPr/>
              </a:pPr>
              <a:t>‹N›</a:t>
            </a:fld>
            <a:endParaRPr lang="it-IT"/>
          </a:p>
        </p:txBody>
      </p:sp>
    </p:spTree>
    <p:extLst>
      <p:ext uri="{BB962C8B-B14F-4D97-AF65-F5344CB8AC3E}">
        <p14:creationId xmlns:p14="http://schemas.microsoft.com/office/powerpoint/2010/main" val="124945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6BA730AD-2F78-48C8-B831-BAF281B9E929}"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862F2C0-3E08-4249-ACCC-79026567879D}" type="slidenum">
              <a:rPr lang="it-IT"/>
              <a:pPr>
                <a:defRPr/>
              </a:pPr>
              <a:t>‹N›</a:t>
            </a:fld>
            <a:endParaRPr lang="it-IT"/>
          </a:p>
        </p:txBody>
      </p:sp>
    </p:spTree>
    <p:extLst>
      <p:ext uri="{BB962C8B-B14F-4D97-AF65-F5344CB8AC3E}">
        <p14:creationId xmlns:p14="http://schemas.microsoft.com/office/powerpoint/2010/main" val="1788077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20D49EA9-0DF4-4E0E-AC11-475AD583F12C}"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E62F1690-F76C-4548-84D2-80A85B2BEFAC}" type="slidenum">
              <a:rPr lang="it-IT"/>
              <a:pPr>
                <a:defRPr/>
              </a:pPr>
              <a:t>‹N›</a:t>
            </a:fld>
            <a:endParaRPr lang="it-IT"/>
          </a:p>
        </p:txBody>
      </p:sp>
    </p:spTree>
    <p:extLst>
      <p:ext uri="{BB962C8B-B14F-4D97-AF65-F5344CB8AC3E}">
        <p14:creationId xmlns:p14="http://schemas.microsoft.com/office/powerpoint/2010/main" val="3412832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C494FE7-E7C2-4D91-8BE0-D17C4F1DC735}" type="datetimeFigureOut">
              <a:rPr lang="it-IT"/>
              <a:pPr>
                <a:defRPr/>
              </a:pPr>
              <a:t>07/12/2011</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88A552C9-3415-4DA5-8991-55DCB3D07DAA}" type="slidenum">
              <a:rPr lang="it-IT"/>
              <a:pPr>
                <a:defRPr/>
              </a:pPr>
              <a:t>‹N›</a:t>
            </a:fld>
            <a:endParaRPr lang="it-IT"/>
          </a:p>
        </p:txBody>
      </p:sp>
    </p:spTree>
    <p:extLst>
      <p:ext uri="{BB962C8B-B14F-4D97-AF65-F5344CB8AC3E}">
        <p14:creationId xmlns:p14="http://schemas.microsoft.com/office/powerpoint/2010/main" val="2320157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1DF1A20B-1703-4C51-B9B6-757F925A6D3D}" type="datetimeFigureOut">
              <a:rPr lang="it-IT"/>
              <a:pPr>
                <a:defRPr/>
              </a:pPr>
              <a:t>07/12/2011</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6DF028ED-E1FA-40B8-9CA6-20D2DA821149}" type="slidenum">
              <a:rPr lang="it-IT"/>
              <a:pPr>
                <a:defRPr/>
              </a:pPr>
              <a:t>‹N›</a:t>
            </a:fld>
            <a:endParaRPr lang="it-IT"/>
          </a:p>
        </p:txBody>
      </p:sp>
    </p:spTree>
    <p:extLst>
      <p:ext uri="{BB962C8B-B14F-4D97-AF65-F5344CB8AC3E}">
        <p14:creationId xmlns:p14="http://schemas.microsoft.com/office/powerpoint/2010/main" val="291917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custDataLst>
              <p:tags r:id="rId4"/>
            </p:custDataLst>
          </p:nvPr>
        </p:nvSpPr>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p:txBody>
          <a:bodyPr/>
          <a:lstStyle>
            <a:lvl1pPr>
              <a:defRPr/>
            </a:lvl1pPr>
          </a:lstStyle>
          <a:p>
            <a:pPr>
              <a:defRPr/>
            </a:pPr>
            <a:fld id="{4F1B760A-7375-44FD-8760-50395F758C15}" type="slidenum">
              <a:rPr lang="it-IT"/>
              <a:pPr>
                <a:defRPr/>
              </a:pPr>
              <a:t>‹N›</a:t>
            </a:fld>
            <a:endParaRPr lang="it-IT"/>
          </a:p>
        </p:txBody>
      </p:sp>
    </p:spTree>
    <p:extLst>
      <p:ext uri="{BB962C8B-B14F-4D97-AF65-F5344CB8AC3E}">
        <p14:creationId xmlns:p14="http://schemas.microsoft.com/office/powerpoint/2010/main" val="110808456"/>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27CD434B-46D8-4715-8E3D-59E2878852A8}" type="datetimeFigureOut">
              <a:rPr lang="it-IT"/>
              <a:pPr>
                <a:defRPr/>
              </a:pPr>
              <a:t>07/12/2011</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B2CF2601-9AE0-4E99-A951-3F0D2FEC3521}" type="slidenum">
              <a:rPr lang="it-IT"/>
              <a:pPr>
                <a:defRPr/>
              </a:pPr>
              <a:t>‹N›</a:t>
            </a:fld>
            <a:endParaRPr lang="it-IT"/>
          </a:p>
        </p:txBody>
      </p:sp>
    </p:spTree>
    <p:extLst>
      <p:ext uri="{BB962C8B-B14F-4D97-AF65-F5344CB8AC3E}">
        <p14:creationId xmlns:p14="http://schemas.microsoft.com/office/powerpoint/2010/main" val="258088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3FCCD9CB-37FD-4596-8457-F5F7922AD3AA}"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6E6E0A45-711F-4D42-AC5A-B69598D011DE}" type="slidenum">
              <a:rPr lang="it-IT"/>
              <a:pPr>
                <a:defRPr/>
              </a:pPr>
              <a:t>‹N›</a:t>
            </a:fld>
            <a:endParaRPr lang="it-IT"/>
          </a:p>
        </p:txBody>
      </p:sp>
    </p:spTree>
    <p:extLst>
      <p:ext uri="{BB962C8B-B14F-4D97-AF65-F5344CB8AC3E}">
        <p14:creationId xmlns:p14="http://schemas.microsoft.com/office/powerpoint/2010/main" val="1054809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D48A08ED-BF01-4DB9-AD5A-D2AA241D718D}"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E43661D6-64D7-4758-BC92-C932F2850F49}" type="slidenum">
              <a:rPr lang="it-IT"/>
              <a:pPr>
                <a:defRPr/>
              </a:pPr>
              <a:t>‹N›</a:t>
            </a:fld>
            <a:endParaRPr lang="it-IT"/>
          </a:p>
        </p:txBody>
      </p:sp>
    </p:spTree>
    <p:extLst>
      <p:ext uri="{BB962C8B-B14F-4D97-AF65-F5344CB8AC3E}">
        <p14:creationId xmlns:p14="http://schemas.microsoft.com/office/powerpoint/2010/main" val="560841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398B527-5710-4BE4-BF4C-0C9217678A87}"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F5699-B051-4646-9F87-5B4EF5DE8269}" type="slidenum">
              <a:rPr lang="it-IT"/>
              <a:pPr>
                <a:defRPr/>
              </a:pPr>
              <a:t>‹N›</a:t>
            </a:fld>
            <a:endParaRPr lang="it-IT"/>
          </a:p>
        </p:txBody>
      </p:sp>
    </p:spTree>
    <p:extLst>
      <p:ext uri="{BB962C8B-B14F-4D97-AF65-F5344CB8AC3E}">
        <p14:creationId xmlns:p14="http://schemas.microsoft.com/office/powerpoint/2010/main" val="867989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5ADDA265-2314-4EE3-9DF8-8A285651CA55}"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A68C385-C00E-478D-9DED-294CDB4C2FF6}" type="slidenum">
              <a:rPr lang="it-IT"/>
              <a:pPr>
                <a:defRPr/>
              </a:pPr>
              <a:t>‹N›</a:t>
            </a:fld>
            <a:endParaRPr lang="it-IT"/>
          </a:p>
        </p:txBody>
      </p:sp>
    </p:spTree>
    <p:extLst>
      <p:ext uri="{BB962C8B-B14F-4D97-AF65-F5344CB8AC3E}">
        <p14:creationId xmlns:p14="http://schemas.microsoft.com/office/powerpoint/2010/main" val="3838762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44C4DDC-495A-4FF0-83B1-D3C67ACAAE46}"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1A5E1A3-5B07-4A5D-98C9-B13B283C8F7C}" type="slidenum">
              <a:rPr lang="it-IT"/>
              <a:pPr>
                <a:defRPr/>
              </a:pPr>
              <a:t>‹N›</a:t>
            </a:fld>
            <a:endParaRPr lang="it-IT"/>
          </a:p>
        </p:txBody>
      </p:sp>
    </p:spTree>
    <p:extLst>
      <p:ext uri="{BB962C8B-B14F-4D97-AF65-F5344CB8AC3E}">
        <p14:creationId xmlns:p14="http://schemas.microsoft.com/office/powerpoint/2010/main" val="1615491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DD60536-13FA-447C-8D40-921C36D05D3E}"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E82E655-F0C9-41F7-B091-28E0702314C1}" type="slidenum">
              <a:rPr lang="it-IT"/>
              <a:pPr>
                <a:defRPr/>
              </a:pPr>
              <a:t>‹N›</a:t>
            </a:fld>
            <a:endParaRPr lang="it-IT"/>
          </a:p>
        </p:txBody>
      </p:sp>
    </p:spTree>
    <p:extLst>
      <p:ext uri="{BB962C8B-B14F-4D97-AF65-F5344CB8AC3E}">
        <p14:creationId xmlns:p14="http://schemas.microsoft.com/office/powerpoint/2010/main" val="2139230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B30C96CC-EA68-492D-8748-5D5D2EE1697D}"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7211096-2CB0-4974-B010-23297F5D9272}" type="slidenum">
              <a:rPr lang="it-IT"/>
              <a:pPr>
                <a:defRPr/>
              </a:pPr>
              <a:t>‹N›</a:t>
            </a:fld>
            <a:endParaRPr lang="it-IT"/>
          </a:p>
        </p:txBody>
      </p:sp>
    </p:spTree>
    <p:extLst>
      <p:ext uri="{BB962C8B-B14F-4D97-AF65-F5344CB8AC3E}">
        <p14:creationId xmlns:p14="http://schemas.microsoft.com/office/powerpoint/2010/main" val="4203339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130B8EFA-EDD6-4D40-A4FB-2CB79A837D74}"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0EA819D9-ABAB-49EA-8FC5-49D2E2721D21}" type="slidenum">
              <a:rPr lang="it-IT"/>
              <a:pPr>
                <a:defRPr/>
              </a:pPr>
              <a:t>‹N›</a:t>
            </a:fld>
            <a:endParaRPr lang="it-IT"/>
          </a:p>
        </p:txBody>
      </p:sp>
    </p:spTree>
    <p:extLst>
      <p:ext uri="{BB962C8B-B14F-4D97-AF65-F5344CB8AC3E}">
        <p14:creationId xmlns:p14="http://schemas.microsoft.com/office/powerpoint/2010/main" val="3218241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EB90D0EF-FEE8-4859-B786-17AACB8DF5EA}" type="datetimeFigureOut">
              <a:rPr lang="it-IT"/>
              <a:pPr>
                <a:defRPr/>
              </a:pPr>
              <a:t>07/12/2011</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3BD3E430-5CC4-4BEC-BC62-E037C242642A}" type="slidenum">
              <a:rPr lang="it-IT"/>
              <a:pPr>
                <a:defRPr/>
              </a:pPr>
              <a:t>‹N›</a:t>
            </a:fld>
            <a:endParaRPr lang="it-IT"/>
          </a:p>
        </p:txBody>
      </p:sp>
    </p:spTree>
    <p:extLst>
      <p:ext uri="{BB962C8B-B14F-4D97-AF65-F5344CB8AC3E}">
        <p14:creationId xmlns:p14="http://schemas.microsoft.com/office/powerpoint/2010/main" val="283606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custDataLst>
              <p:tags r:id="rId6"/>
            </p:custDataLst>
          </p:nvPr>
        </p:nvSpPr>
        <p:spPr/>
        <p:txBody>
          <a:bodyPr/>
          <a:lstStyle>
            <a:lvl1pPr>
              <a:defRPr/>
            </a:lvl1pPr>
          </a:lstStyle>
          <a:p>
            <a:pPr>
              <a:defRPr/>
            </a:pPr>
            <a:endParaRPr lang="it-IT"/>
          </a:p>
        </p:txBody>
      </p:sp>
      <p:sp>
        <p:nvSpPr>
          <p:cNvPr id="8" name="Rectangle 5"/>
          <p:cNvSpPr>
            <a:spLocks noGrp="1" noChangeArrowheads="1"/>
          </p:cNvSpPr>
          <p:nvPr>
            <p:ph type="ftr" sz="quarter" idx="11"/>
            <p:custDataLst>
              <p:tags r:id="rId7"/>
            </p:custDataLst>
          </p:nvPr>
        </p:nvSpPr>
        <p:spPr/>
        <p:txBody>
          <a:bodyPr/>
          <a:lstStyle>
            <a:lvl1pPr>
              <a:defRPr/>
            </a:lvl1pPr>
          </a:lstStyle>
          <a:p>
            <a:pPr>
              <a:defRPr/>
            </a:pPr>
            <a:endParaRPr lang="it-IT"/>
          </a:p>
        </p:txBody>
      </p:sp>
      <p:sp>
        <p:nvSpPr>
          <p:cNvPr id="9" name="Rectangle 6"/>
          <p:cNvSpPr>
            <a:spLocks noGrp="1" noChangeArrowheads="1"/>
          </p:cNvSpPr>
          <p:nvPr>
            <p:ph type="sldNum" sz="quarter" idx="12"/>
            <p:custDataLst>
              <p:tags r:id="rId8"/>
            </p:custDataLst>
          </p:nvPr>
        </p:nvSpPr>
        <p:spPr/>
        <p:txBody>
          <a:bodyPr/>
          <a:lstStyle>
            <a:lvl1pPr>
              <a:defRPr/>
            </a:lvl1pPr>
          </a:lstStyle>
          <a:p>
            <a:pPr>
              <a:defRPr/>
            </a:pPr>
            <a:fld id="{276637FB-3D03-4251-80BB-D8C8754D5C24}" type="slidenum">
              <a:rPr lang="it-IT"/>
              <a:pPr>
                <a:defRPr/>
              </a:pPr>
              <a:t>‹N›</a:t>
            </a:fld>
            <a:endParaRPr lang="it-IT"/>
          </a:p>
        </p:txBody>
      </p:sp>
    </p:spTree>
    <p:extLst>
      <p:ext uri="{BB962C8B-B14F-4D97-AF65-F5344CB8AC3E}">
        <p14:creationId xmlns:p14="http://schemas.microsoft.com/office/powerpoint/2010/main" val="126294858"/>
      </p:ext>
    </p:extLst>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E6590F2E-A03B-4413-A48B-D72745A7E29A}" type="datetimeFigureOut">
              <a:rPr lang="it-IT"/>
              <a:pPr>
                <a:defRPr/>
              </a:pPr>
              <a:t>07/12/2011</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EA752A1B-23F9-4DF1-BB97-6C611729A65D}" type="slidenum">
              <a:rPr lang="it-IT"/>
              <a:pPr>
                <a:defRPr/>
              </a:pPr>
              <a:t>‹N›</a:t>
            </a:fld>
            <a:endParaRPr lang="it-IT"/>
          </a:p>
        </p:txBody>
      </p:sp>
    </p:spTree>
    <p:extLst>
      <p:ext uri="{BB962C8B-B14F-4D97-AF65-F5344CB8AC3E}">
        <p14:creationId xmlns:p14="http://schemas.microsoft.com/office/powerpoint/2010/main" val="2469609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16865083-7C6A-44B8-B3C9-7EC5AEB702F6}" type="datetimeFigureOut">
              <a:rPr lang="it-IT"/>
              <a:pPr>
                <a:defRPr/>
              </a:pPr>
              <a:t>07/12/2011</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281E9FE0-A25B-41E3-A6F5-028ADC03D3B6}" type="slidenum">
              <a:rPr lang="it-IT"/>
              <a:pPr>
                <a:defRPr/>
              </a:pPr>
              <a:t>‹N›</a:t>
            </a:fld>
            <a:endParaRPr lang="it-IT"/>
          </a:p>
        </p:txBody>
      </p:sp>
    </p:spTree>
    <p:extLst>
      <p:ext uri="{BB962C8B-B14F-4D97-AF65-F5344CB8AC3E}">
        <p14:creationId xmlns:p14="http://schemas.microsoft.com/office/powerpoint/2010/main" val="4294019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3D90DF76-AF10-4CDA-A249-9AF95264A00C}"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993967D9-79A3-4B64-B0FF-4569630E342B}" type="slidenum">
              <a:rPr lang="it-IT"/>
              <a:pPr>
                <a:defRPr/>
              </a:pPr>
              <a:t>‹N›</a:t>
            </a:fld>
            <a:endParaRPr lang="it-IT"/>
          </a:p>
        </p:txBody>
      </p:sp>
    </p:spTree>
    <p:extLst>
      <p:ext uri="{BB962C8B-B14F-4D97-AF65-F5344CB8AC3E}">
        <p14:creationId xmlns:p14="http://schemas.microsoft.com/office/powerpoint/2010/main" val="254240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B085EC50-A07F-498B-B792-8292F1AFDAD1}"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D6CDAE15-84E4-4B6D-937D-2B210B537AA3}" type="slidenum">
              <a:rPr lang="it-IT"/>
              <a:pPr>
                <a:defRPr/>
              </a:pPr>
              <a:t>‹N›</a:t>
            </a:fld>
            <a:endParaRPr lang="it-IT"/>
          </a:p>
        </p:txBody>
      </p:sp>
    </p:spTree>
    <p:extLst>
      <p:ext uri="{BB962C8B-B14F-4D97-AF65-F5344CB8AC3E}">
        <p14:creationId xmlns:p14="http://schemas.microsoft.com/office/powerpoint/2010/main" val="6785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3F9F525-5ABC-487A-8662-7CCA5F0453B4}"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2816D49B-67EF-437A-80DF-8AE64B3A4FB9}" type="slidenum">
              <a:rPr lang="it-IT"/>
              <a:pPr>
                <a:defRPr/>
              </a:pPr>
              <a:t>‹N›</a:t>
            </a:fld>
            <a:endParaRPr lang="it-IT"/>
          </a:p>
        </p:txBody>
      </p:sp>
    </p:spTree>
    <p:extLst>
      <p:ext uri="{BB962C8B-B14F-4D97-AF65-F5344CB8AC3E}">
        <p14:creationId xmlns:p14="http://schemas.microsoft.com/office/powerpoint/2010/main" val="2974932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4529E41-B2F4-48EC-88FA-519A439FF193}"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3D7107BD-8466-49E8-B619-0330AF2F64A2}" type="slidenum">
              <a:rPr lang="it-IT"/>
              <a:pPr>
                <a:defRPr/>
              </a:pPr>
              <a:t>‹N›</a:t>
            </a:fld>
            <a:endParaRPr lang="it-IT"/>
          </a:p>
        </p:txBody>
      </p:sp>
    </p:spTree>
    <p:extLst>
      <p:ext uri="{BB962C8B-B14F-4D97-AF65-F5344CB8AC3E}">
        <p14:creationId xmlns:p14="http://schemas.microsoft.com/office/powerpoint/2010/main" val="1556390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B24A28A-B0EC-4F11-9E82-80C5AD978217}"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F5AB5AA-43D5-4DA1-897D-210C575AEC15}" type="slidenum">
              <a:rPr lang="it-IT"/>
              <a:pPr>
                <a:defRPr/>
              </a:pPr>
              <a:t>‹N›</a:t>
            </a:fld>
            <a:endParaRPr lang="it-IT"/>
          </a:p>
        </p:txBody>
      </p:sp>
    </p:spTree>
    <p:extLst>
      <p:ext uri="{BB962C8B-B14F-4D97-AF65-F5344CB8AC3E}">
        <p14:creationId xmlns:p14="http://schemas.microsoft.com/office/powerpoint/2010/main" val="3191254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FD40999F-D950-4315-87ED-C751F551D914}"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66FACF7-10F4-466E-838B-6C3752429454}" type="slidenum">
              <a:rPr lang="it-IT"/>
              <a:pPr>
                <a:defRPr/>
              </a:pPr>
              <a:t>‹N›</a:t>
            </a:fld>
            <a:endParaRPr lang="it-IT"/>
          </a:p>
        </p:txBody>
      </p:sp>
    </p:spTree>
    <p:extLst>
      <p:ext uri="{BB962C8B-B14F-4D97-AF65-F5344CB8AC3E}">
        <p14:creationId xmlns:p14="http://schemas.microsoft.com/office/powerpoint/2010/main" val="3106871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51205C97-FD00-4453-A022-D7F4E14AA88C}"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F3FC592-7E99-44C2-8428-FFE4FF225CB1}" type="slidenum">
              <a:rPr lang="it-IT"/>
              <a:pPr>
                <a:defRPr/>
              </a:pPr>
              <a:t>‹N›</a:t>
            </a:fld>
            <a:endParaRPr lang="it-IT"/>
          </a:p>
        </p:txBody>
      </p:sp>
    </p:spTree>
    <p:extLst>
      <p:ext uri="{BB962C8B-B14F-4D97-AF65-F5344CB8AC3E}">
        <p14:creationId xmlns:p14="http://schemas.microsoft.com/office/powerpoint/2010/main" val="21314888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BED64356-128E-4192-A011-939F3C9E0705}"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FB55998-814B-4633-9C37-0B0A455D51D0}" type="slidenum">
              <a:rPr lang="it-IT"/>
              <a:pPr>
                <a:defRPr/>
              </a:pPr>
              <a:t>‹N›</a:t>
            </a:fld>
            <a:endParaRPr lang="it-IT"/>
          </a:p>
        </p:txBody>
      </p:sp>
    </p:spTree>
    <p:extLst>
      <p:ext uri="{BB962C8B-B14F-4D97-AF65-F5344CB8AC3E}">
        <p14:creationId xmlns:p14="http://schemas.microsoft.com/office/powerpoint/2010/main" val="426903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custDataLst>
              <p:tags r:id="rId2"/>
            </p:custDataLst>
          </p:nvPr>
        </p:nvSpPr>
        <p:spPr/>
        <p:txBody>
          <a:bodyPr/>
          <a:lstStyle>
            <a:lvl1pPr>
              <a:defRPr/>
            </a:lvl1pPr>
          </a:lstStyle>
          <a:p>
            <a:pPr>
              <a:defRPr/>
            </a:pPr>
            <a:endParaRPr lang="it-IT"/>
          </a:p>
        </p:txBody>
      </p:sp>
      <p:sp>
        <p:nvSpPr>
          <p:cNvPr id="4" name="Rectangle 5"/>
          <p:cNvSpPr>
            <a:spLocks noGrp="1" noChangeArrowheads="1"/>
          </p:cNvSpPr>
          <p:nvPr>
            <p:ph type="ftr" sz="quarter" idx="11"/>
            <p:custDataLst>
              <p:tags r:id="rId3"/>
            </p:custDataLst>
          </p:nvPr>
        </p:nvSpPr>
        <p:spPr/>
        <p:txBody>
          <a:bodyPr/>
          <a:lstStyle>
            <a:lvl1pPr>
              <a:defRPr/>
            </a:lvl1pPr>
          </a:lstStyle>
          <a:p>
            <a:pPr>
              <a:defRPr/>
            </a:pPr>
            <a:endParaRPr lang="it-IT"/>
          </a:p>
        </p:txBody>
      </p:sp>
      <p:sp>
        <p:nvSpPr>
          <p:cNvPr id="5" name="Rectangle 6"/>
          <p:cNvSpPr>
            <a:spLocks noGrp="1" noChangeArrowheads="1"/>
          </p:cNvSpPr>
          <p:nvPr>
            <p:ph type="sldNum" sz="quarter" idx="12"/>
            <p:custDataLst>
              <p:tags r:id="rId4"/>
            </p:custDataLst>
          </p:nvPr>
        </p:nvSpPr>
        <p:spPr/>
        <p:txBody>
          <a:bodyPr/>
          <a:lstStyle>
            <a:lvl1pPr>
              <a:defRPr/>
            </a:lvl1pPr>
          </a:lstStyle>
          <a:p>
            <a:pPr>
              <a:defRPr/>
            </a:pPr>
            <a:fld id="{A87C44BA-8972-4C1D-B670-5CFC0141595A}" type="slidenum">
              <a:rPr lang="it-IT"/>
              <a:pPr>
                <a:defRPr/>
              </a:pPr>
              <a:t>‹N›</a:t>
            </a:fld>
            <a:endParaRPr lang="it-IT"/>
          </a:p>
        </p:txBody>
      </p:sp>
    </p:spTree>
    <p:extLst>
      <p:ext uri="{BB962C8B-B14F-4D97-AF65-F5344CB8AC3E}">
        <p14:creationId xmlns:p14="http://schemas.microsoft.com/office/powerpoint/2010/main" val="1323655370"/>
      </p:ext>
    </p:extLst>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289FDBBC-9E9C-42A0-A709-9E5B16A2A955}" type="datetimeFigureOut">
              <a:rPr lang="it-IT"/>
              <a:pPr>
                <a:defRPr/>
              </a:pPr>
              <a:t>07/12/2011</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80AC623F-347C-48A8-ACBD-8A2594E3199B}" type="slidenum">
              <a:rPr lang="it-IT"/>
              <a:pPr>
                <a:defRPr/>
              </a:pPr>
              <a:t>‹N›</a:t>
            </a:fld>
            <a:endParaRPr lang="it-IT"/>
          </a:p>
        </p:txBody>
      </p:sp>
    </p:spTree>
    <p:extLst>
      <p:ext uri="{BB962C8B-B14F-4D97-AF65-F5344CB8AC3E}">
        <p14:creationId xmlns:p14="http://schemas.microsoft.com/office/powerpoint/2010/main" val="2024298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F12003A4-ECDC-4A38-AF4A-23ADF172EF88}" type="datetimeFigureOut">
              <a:rPr lang="it-IT"/>
              <a:pPr>
                <a:defRPr/>
              </a:pPr>
              <a:t>07/12/2011</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3997067F-A772-4FAA-96BE-1AFF81ED6365}" type="slidenum">
              <a:rPr lang="it-IT"/>
              <a:pPr>
                <a:defRPr/>
              </a:pPr>
              <a:t>‹N›</a:t>
            </a:fld>
            <a:endParaRPr lang="it-IT"/>
          </a:p>
        </p:txBody>
      </p:sp>
    </p:spTree>
    <p:extLst>
      <p:ext uri="{BB962C8B-B14F-4D97-AF65-F5344CB8AC3E}">
        <p14:creationId xmlns:p14="http://schemas.microsoft.com/office/powerpoint/2010/main" val="1580205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19E176F9-F58D-4B4C-89D4-499AB5204810}" type="datetimeFigureOut">
              <a:rPr lang="it-IT"/>
              <a:pPr>
                <a:defRPr/>
              </a:pPr>
              <a:t>07/12/2011</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6CC9E255-9A74-4207-A842-B28FB819C78E}" type="slidenum">
              <a:rPr lang="it-IT"/>
              <a:pPr>
                <a:defRPr/>
              </a:pPr>
              <a:t>‹N›</a:t>
            </a:fld>
            <a:endParaRPr lang="it-IT"/>
          </a:p>
        </p:txBody>
      </p:sp>
    </p:spTree>
    <p:extLst>
      <p:ext uri="{BB962C8B-B14F-4D97-AF65-F5344CB8AC3E}">
        <p14:creationId xmlns:p14="http://schemas.microsoft.com/office/powerpoint/2010/main" val="3587950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172026F3-0B0A-4505-80E2-0203CCE03361}"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CB85C7E7-7E41-4283-902B-127DE4D0D8AD}" type="slidenum">
              <a:rPr lang="it-IT"/>
              <a:pPr>
                <a:defRPr/>
              </a:pPr>
              <a:t>‹N›</a:t>
            </a:fld>
            <a:endParaRPr lang="it-IT"/>
          </a:p>
        </p:txBody>
      </p:sp>
    </p:spTree>
    <p:extLst>
      <p:ext uri="{BB962C8B-B14F-4D97-AF65-F5344CB8AC3E}">
        <p14:creationId xmlns:p14="http://schemas.microsoft.com/office/powerpoint/2010/main" val="2208383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7D963FB7-4FD5-40CE-81F5-B6808FDB0928}"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680948EC-E957-4785-B96B-C1C2236D675D}" type="slidenum">
              <a:rPr lang="it-IT"/>
              <a:pPr>
                <a:defRPr/>
              </a:pPr>
              <a:t>‹N›</a:t>
            </a:fld>
            <a:endParaRPr lang="it-IT"/>
          </a:p>
        </p:txBody>
      </p:sp>
    </p:spTree>
    <p:extLst>
      <p:ext uri="{BB962C8B-B14F-4D97-AF65-F5344CB8AC3E}">
        <p14:creationId xmlns:p14="http://schemas.microsoft.com/office/powerpoint/2010/main" val="3361265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1B67AD67-9D11-4C84-83C4-6BC35B9BD63C}"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918BAD3-7C03-436C-8521-67889BFEDDAF}" type="slidenum">
              <a:rPr lang="it-IT"/>
              <a:pPr>
                <a:defRPr/>
              </a:pPr>
              <a:t>‹N›</a:t>
            </a:fld>
            <a:endParaRPr lang="it-IT"/>
          </a:p>
        </p:txBody>
      </p:sp>
    </p:spTree>
    <p:extLst>
      <p:ext uri="{BB962C8B-B14F-4D97-AF65-F5344CB8AC3E}">
        <p14:creationId xmlns:p14="http://schemas.microsoft.com/office/powerpoint/2010/main" val="148972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DD9B5AB3-1968-4C17-B1B2-BDD463335434}"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84E8C85-7B60-4DE1-BF03-BB8F59F81D7B}" type="slidenum">
              <a:rPr lang="it-IT"/>
              <a:pPr>
                <a:defRPr/>
              </a:pPr>
              <a:t>‹N›</a:t>
            </a:fld>
            <a:endParaRPr lang="it-IT"/>
          </a:p>
        </p:txBody>
      </p:sp>
    </p:spTree>
    <p:extLst>
      <p:ext uri="{BB962C8B-B14F-4D97-AF65-F5344CB8AC3E}">
        <p14:creationId xmlns:p14="http://schemas.microsoft.com/office/powerpoint/2010/main" val="8095053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custDataLst>
              <p:tags r:id="rId2"/>
            </p:custDataLst>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custDataLst>
              <p:tags r:id="rId3"/>
            </p:custDataLst>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custDataLst>
              <p:tags r:id="rId4"/>
            </p:custDataLst>
          </p:nvPr>
        </p:nvSpPr>
        <p:spPr/>
        <p:txBody>
          <a:bodyPr/>
          <a:lstStyle>
            <a:lvl1pPr>
              <a:defRPr/>
            </a:lvl1pPr>
          </a:lstStyle>
          <a:p>
            <a:pPr>
              <a:defRPr/>
            </a:pPr>
            <a:endParaRPr lang="it-IT"/>
          </a:p>
        </p:txBody>
      </p:sp>
      <p:sp>
        <p:nvSpPr>
          <p:cNvPr id="5" name="Segnaposto piè di pagina 18"/>
          <p:cNvSpPr>
            <a:spLocks noGrp="1"/>
          </p:cNvSpPr>
          <p:nvPr>
            <p:ph type="ftr" sz="quarter" idx="11"/>
            <p:custDataLst>
              <p:tags r:id="rId5"/>
            </p:custDataLst>
          </p:nvPr>
        </p:nvSpPr>
        <p:spPr/>
        <p:txBody>
          <a:bodyPr/>
          <a:lstStyle>
            <a:lvl1pPr>
              <a:defRPr/>
            </a:lvl1pPr>
          </a:lstStyle>
          <a:p>
            <a:pPr>
              <a:defRPr/>
            </a:pPr>
            <a:endParaRPr lang="it-IT"/>
          </a:p>
        </p:txBody>
      </p:sp>
      <p:sp>
        <p:nvSpPr>
          <p:cNvPr id="6" name="Segnaposto numero diapositiva 26"/>
          <p:cNvSpPr>
            <a:spLocks noGrp="1"/>
          </p:cNvSpPr>
          <p:nvPr>
            <p:ph type="sldNum" sz="quarter" idx="12"/>
            <p:custDataLst>
              <p:tags r:id="rId6"/>
            </p:custDataLst>
          </p:nvPr>
        </p:nvSpPr>
        <p:spPr/>
        <p:txBody>
          <a:bodyPr/>
          <a:lstStyle>
            <a:lvl1pPr>
              <a:defRPr/>
            </a:lvl1pPr>
          </a:lstStyle>
          <a:p>
            <a:pPr>
              <a:defRPr/>
            </a:pPr>
            <a:fld id="{07B4318B-09F3-48C8-83B6-987DE69CB23B}" type="slidenum">
              <a:rPr lang="it-IT"/>
              <a:pPr>
                <a:defRPr/>
              </a:pPr>
              <a:t>‹N›</a:t>
            </a:fld>
            <a:endParaRPr lang="it-IT"/>
          </a:p>
        </p:txBody>
      </p:sp>
    </p:spTree>
    <p:extLst>
      <p:ext uri="{BB962C8B-B14F-4D97-AF65-F5344CB8AC3E}">
        <p14:creationId xmlns:p14="http://schemas.microsoft.com/office/powerpoint/2010/main" val="1356333516"/>
      </p:ext>
    </p:extLst>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en-US"/>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custDataLst>
              <p:tags r:id="rId3"/>
            </p:custDataLst>
          </p:nvPr>
        </p:nvSpPr>
        <p:spPr/>
        <p:txBody>
          <a:bodyPr/>
          <a:lstStyle>
            <a:lvl1pPr>
              <a:defRPr/>
            </a:lvl1pPr>
          </a:lstStyle>
          <a:p>
            <a:pPr>
              <a:defRPr/>
            </a:pPr>
            <a:endParaRPr lang="it-IT"/>
          </a:p>
        </p:txBody>
      </p:sp>
      <p:sp>
        <p:nvSpPr>
          <p:cNvPr id="5" name="Segnaposto piè di pagina 21"/>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17"/>
          <p:cNvSpPr>
            <a:spLocks noGrp="1"/>
          </p:cNvSpPr>
          <p:nvPr>
            <p:ph type="sldNum" sz="quarter" idx="12"/>
            <p:custDataLst>
              <p:tags r:id="rId5"/>
            </p:custDataLst>
          </p:nvPr>
        </p:nvSpPr>
        <p:spPr/>
        <p:txBody>
          <a:bodyPr/>
          <a:lstStyle>
            <a:lvl1pPr>
              <a:defRPr/>
            </a:lvl1pPr>
          </a:lstStyle>
          <a:p>
            <a:pPr>
              <a:defRPr/>
            </a:pPr>
            <a:fld id="{B22B16FF-F274-4BCA-AAAE-A8791B92D87F}" type="slidenum">
              <a:rPr lang="it-IT"/>
              <a:pPr>
                <a:defRPr/>
              </a:pPr>
              <a:t>‹N›</a:t>
            </a:fld>
            <a:endParaRPr lang="it-IT"/>
          </a:p>
        </p:txBody>
      </p:sp>
    </p:spTree>
    <p:extLst>
      <p:ext uri="{BB962C8B-B14F-4D97-AF65-F5344CB8AC3E}">
        <p14:creationId xmlns:p14="http://schemas.microsoft.com/office/powerpoint/2010/main" val="2989603186"/>
      </p:ext>
    </p:extLst>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custDataLst>
              <p:tags r:id="rId2"/>
            </p:custDataLst>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custDataLst>
              <p:tags r:id="rId3"/>
            </p:custDataLst>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custDataLst>
              <p:tags r:id="rId4"/>
            </p:custDataLst>
          </p:nvPr>
        </p:nvSpPr>
        <p:spPr/>
        <p:txBody>
          <a:bodyPr/>
          <a:lstStyle>
            <a:lvl1pPr>
              <a:defRPr/>
            </a:lvl1pPr>
          </a:lstStyle>
          <a:p>
            <a:pPr>
              <a:defRPr/>
            </a:pPr>
            <a:endParaRPr lang="it-IT"/>
          </a:p>
        </p:txBody>
      </p:sp>
      <p:sp>
        <p:nvSpPr>
          <p:cNvPr id="5"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6"/>
            </p:custDataLst>
          </p:nvPr>
        </p:nvSpPr>
        <p:spPr/>
        <p:txBody>
          <a:bodyPr/>
          <a:lstStyle>
            <a:lvl1pPr>
              <a:defRPr/>
            </a:lvl1pPr>
          </a:lstStyle>
          <a:p>
            <a:pPr>
              <a:defRPr/>
            </a:pPr>
            <a:fld id="{6C4FEDD5-579C-4889-AC92-BD6A317374D9}" type="slidenum">
              <a:rPr lang="it-IT"/>
              <a:pPr>
                <a:defRPr/>
              </a:pPr>
              <a:t>‹N›</a:t>
            </a:fld>
            <a:endParaRPr lang="it-IT"/>
          </a:p>
        </p:txBody>
      </p:sp>
    </p:spTree>
    <p:extLst>
      <p:ext uri="{BB962C8B-B14F-4D97-AF65-F5344CB8AC3E}">
        <p14:creationId xmlns:p14="http://schemas.microsoft.com/office/powerpoint/2010/main" val="3597370967"/>
      </p:ext>
    </p:extLst>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p:txBody>
          <a:bodyPr/>
          <a:lstStyle>
            <a:lvl1pPr>
              <a:defRPr/>
            </a:lvl1pPr>
          </a:lstStyle>
          <a:p>
            <a:pPr>
              <a:defRPr/>
            </a:pPr>
            <a:endParaRPr lang="it-IT"/>
          </a:p>
        </p:txBody>
      </p:sp>
      <p:sp>
        <p:nvSpPr>
          <p:cNvPr id="3" name="Rectangle 5"/>
          <p:cNvSpPr>
            <a:spLocks noGrp="1" noChangeArrowheads="1"/>
          </p:cNvSpPr>
          <p:nvPr>
            <p:ph type="ftr" sz="quarter" idx="11"/>
            <p:custDataLst>
              <p:tags r:id="rId2"/>
            </p:custDataLst>
          </p:nvPr>
        </p:nvSpPr>
        <p:spPr/>
        <p:txBody>
          <a:bodyPr/>
          <a:lstStyle>
            <a:lvl1pPr>
              <a:defRPr/>
            </a:lvl1pPr>
          </a:lstStyle>
          <a:p>
            <a:pPr>
              <a:defRPr/>
            </a:pPr>
            <a:endParaRPr lang="it-IT"/>
          </a:p>
        </p:txBody>
      </p:sp>
      <p:sp>
        <p:nvSpPr>
          <p:cNvPr id="4" name="Rectangle 6"/>
          <p:cNvSpPr>
            <a:spLocks noGrp="1" noChangeArrowheads="1"/>
          </p:cNvSpPr>
          <p:nvPr>
            <p:ph type="sldNum" sz="quarter" idx="12"/>
            <p:custDataLst>
              <p:tags r:id="rId3"/>
            </p:custDataLst>
          </p:nvPr>
        </p:nvSpPr>
        <p:spPr/>
        <p:txBody>
          <a:bodyPr/>
          <a:lstStyle>
            <a:lvl1pPr>
              <a:defRPr/>
            </a:lvl1pPr>
          </a:lstStyle>
          <a:p>
            <a:pPr>
              <a:defRPr/>
            </a:pPr>
            <a:fld id="{DC7281A3-10D1-4AE0-AEC5-06E099F1600C}" type="slidenum">
              <a:rPr lang="it-IT"/>
              <a:pPr>
                <a:defRPr/>
              </a:pPr>
              <a:t>‹N›</a:t>
            </a:fld>
            <a:endParaRPr lang="it-IT"/>
          </a:p>
        </p:txBody>
      </p:sp>
    </p:spTree>
    <p:extLst>
      <p:ext uri="{BB962C8B-B14F-4D97-AF65-F5344CB8AC3E}">
        <p14:creationId xmlns:p14="http://schemas.microsoft.com/office/powerpoint/2010/main" val="679434639"/>
      </p:ext>
    </p:extLst>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custDataLst>
              <p:tags r:id="rId2"/>
            </p:custDataLst>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custDataLst>
              <p:tags r:id="rId3"/>
            </p:custDataLst>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custDataLst>
              <p:tags r:id="rId4"/>
            </p:custDataLst>
          </p:nvPr>
        </p:nvSpPr>
        <p:spPr/>
        <p:txBody>
          <a:bodyPr/>
          <a:lstStyle>
            <a:lvl1pPr>
              <a:defRPr/>
            </a:lvl1pPr>
          </a:lstStyle>
          <a:p>
            <a:pPr>
              <a:defRPr/>
            </a:pPr>
            <a:endParaRPr lang="it-IT"/>
          </a:p>
        </p:txBody>
      </p:sp>
      <p:sp>
        <p:nvSpPr>
          <p:cNvPr id="6" name="Segnaposto piè di pagina 21"/>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17"/>
          <p:cNvSpPr>
            <a:spLocks noGrp="1"/>
          </p:cNvSpPr>
          <p:nvPr>
            <p:ph type="sldNum" sz="quarter" idx="12"/>
            <p:custDataLst>
              <p:tags r:id="rId6"/>
            </p:custDataLst>
          </p:nvPr>
        </p:nvSpPr>
        <p:spPr/>
        <p:txBody>
          <a:bodyPr/>
          <a:lstStyle>
            <a:lvl1pPr>
              <a:defRPr/>
            </a:lvl1pPr>
          </a:lstStyle>
          <a:p>
            <a:pPr>
              <a:defRPr/>
            </a:pPr>
            <a:fld id="{3A0F8896-FD85-4157-80EB-81011E521F6B}" type="slidenum">
              <a:rPr lang="it-IT"/>
              <a:pPr>
                <a:defRPr/>
              </a:pPr>
              <a:t>‹N›</a:t>
            </a:fld>
            <a:endParaRPr lang="it-IT"/>
          </a:p>
        </p:txBody>
      </p:sp>
    </p:spTree>
    <p:extLst>
      <p:ext uri="{BB962C8B-B14F-4D97-AF65-F5344CB8AC3E}">
        <p14:creationId xmlns:p14="http://schemas.microsoft.com/office/powerpoint/2010/main" val="3847949641"/>
      </p:ext>
    </p:extLst>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custDataLst>
              <p:tags r:id="rId2"/>
            </p:custDataLst>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custDataLst>
              <p:tags r:id="rId3"/>
            </p:custDataLst>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custDataLst>
              <p:tags r:id="rId4"/>
            </p:custDataLst>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custDataLst>
              <p:tags r:id="rId5"/>
            </p:custDataLst>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custDataLst>
              <p:tags r:id="rId6"/>
            </p:custDataLst>
          </p:nvPr>
        </p:nvSpPr>
        <p:spPr/>
        <p:txBody>
          <a:bodyPr/>
          <a:lstStyle>
            <a:lvl1pPr>
              <a:defRPr/>
            </a:lvl1pPr>
          </a:lstStyle>
          <a:p>
            <a:pPr>
              <a:defRPr/>
            </a:pPr>
            <a:endParaRPr lang="it-IT"/>
          </a:p>
        </p:txBody>
      </p:sp>
      <p:sp>
        <p:nvSpPr>
          <p:cNvPr id="8" name="Segnaposto piè di pagina 21"/>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17"/>
          <p:cNvSpPr>
            <a:spLocks noGrp="1"/>
          </p:cNvSpPr>
          <p:nvPr>
            <p:ph type="sldNum" sz="quarter" idx="12"/>
            <p:custDataLst>
              <p:tags r:id="rId8"/>
            </p:custDataLst>
          </p:nvPr>
        </p:nvSpPr>
        <p:spPr/>
        <p:txBody>
          <a:bodyPr/>
          <a:lstStyle>
            <a:lvl1pPr>
              <a:defRPr/>
            </a:lvl1pPr>
          </a:lstStyle>
          <a:p>
            <a:pPr>
              <a:defRPr/>
            </a:pPr>
            <a:fld id="{408526B1-23E1-4604-9AAC-44B40F648A4D}" type="slidenum">
              <a:rPr lang="it-IT"/>
              <a:pPr>
                <a:defRPr/>
              </a:pPr>
              <a:t>‹N›</a:t>
            </a:fld>
            <a:endParaRPr lang="it-IT"/>
          </a:p>
        </p:txBody>
      </p:sp>
    </p:spTree>
    <p:extLst>
      <p:ext uri="{BB962C8B-B14F-4D97-AF65-F5344CB8AC3E}">
        <p14:creationId xmlns:p14="http://schemas.microsoft.com/office/powerpoint/2010/main" val="1951815277"/>
      </p:ext>
    </p:extLst>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custDataLst>
              <p:tags r:id="rId2"/>
            </p:custDataLst>
          </p:nvPr>
        </p:nvSpPr>
        <p:spPr/>
        <p:txBody>
          <a:bodyPr/>
          <a:lstStyle>
            <a:lvl1pPr>
              <a:defRPr/>
            </a:lvl1pPr>
          </a:lstStyle>
          <a:p>
            <a:pPr>
              <a:defRPr/>
            </a:pPr>
            <a:endParaRPr lang="it-IT"/>
          </a:p>
        </p:txBody>
      </p:sp>
      <p:sp>
        <p:nvSpPr>
          <p:cNvPr id="4" name="Segnaposto piè di pagina 21"/>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17"/>
          <p:cNvSpPr>
            <a:spLocks noGrp="1"/>
          </p:cNvSpPr>
          <p:nvPr>
            <p:ph type="sldNum" sz="quarter" idx="12"/>
            <p:custDataLst>
              <p:tags r:id="rId4"/>
            </p:custDataLst>
          </p:nvPr>
        </p:nvSpPr>
        <p:spPr/>
        <p:txBody>
          <a:bodyPr/>
          <a:lstStyle>
            <a:lvl1pPr>
              <a:defRPr/>
            </a:lvl1pPr>
          </a:lstStyle>
          <a:p>
            <a:pPr>
              <a:defRPr/>
            </a:pPr>
            <a:fld id="{6B125016-7822-4383-B416-8A36D4AF0F51}" type="slidenum">
              <a:rPr lang="it-IT"/>
              <a:pPr>
                <a:defRPr/>
              </a:pPr>
              <a:t>‹N›</a:t>
            </a:fld>
            <a:endParaRPr lang="it-IT"/>
          </a:p>
        </p:txBody>
      </p:sp>
    </p:spTree>
    <p:extLst>
      <p:ext uri="{BB962C8B-B14F-4D97-AF65-F5344CB8AC3E}">
        <p14:creationId xmlns:p14="http://schemas.microsoft.com/office/powerpoint/2010/main" val="2714266575"/>
      </p:ext>
    </p:extLst>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custDataLst>
              <p:tags r:id="rId1"/>
            </p:custDataLst>
          </p:nvPr>
        </p:nvSpPr>
        <p:spPr/>
        <p:txBody>
          <a:bodyPr/>
          <a:lstStyle>
            <a:lvl1pPr>
              <a:defRPr/>
            </a:lvl1pPr>
          </a:lstStyle>
          <a:p>
            <a:pPr>
              <a:defRPr/>
            </a:pPr>
            <a:endParaRPr lang="it-IT"/>
          </a:p>
        </p:txBody>
      </p:sp>
      <p:sp>
        <p:nvSpPr>
          <p:cNvPr id="3" name="Segnaposto piè di pagina 21"/>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17"/>
          <p:cNvSpPr>
            <a:spLocks noGrp="1"/>
          </p:cNvSpPr>
          <p:nvPr>
            <p:ph type="sldNum" sz="quarter" idx="12"/>
            <p:custDataLst>
              <p:tags r:id="rId3"/>
            </p:custDataLst>
          </p:nvPr>
        </p:nvSpPr>
        <p:spPr/>
        <p:txBody>
          <a:bodyPr/>
          <a:lstStyle>
            <a:lvl1pPr>
              <a:defRPr/>
            </a:lvl1pPr>
          </a:lstStyle>
          <a:p>
            <a:pPr>
              <a:defRPr/>
            </a:pPr>
            <a:fld id="{8DECE765-DDDD-4030-BD9A-A94A83AF4C00}" type="slidenum">
              <a:rPr lang="it-IT"/>
              <a:pPr>
                <a:defRPr/>
              </a:pPr>
              <a:t>‹N›</a:t>
            </a:fld>
            <a:endParaRPr lang="it-IT"/>
          </a:p>
        </p:txBody>
      </p:sp>
    </p:spTree>
    <p:extLst>
      <p:ext uri="{BB962C8B-B14F-4D97-AF65-F5344CB8AC3E}">
        <p14:creationId xmlns:p14="http://schemas.microsoft.com/office/powerpoint/2010/main" val="1930144805"/>
      </p:ext>
    </p:extLst>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custDataLst>
              <p:tags r:id="rId2"/>
            </p:custDataLst>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custDataLst>
              <p:tags r:id="rId3"/>
            </p:custDataLst>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custDataLst>
              <p:tags r:id="rId4"/>
            </p:custDataLst>
          </p:nvPr>
        </p:nvSpPr>
        <p:spPr/>
        <p:txBody>
          <a:bodyPr/>
          <a:lstStyle>
            <a:lvl1pPr>
              <a:defRPr/>
            </a:lvl1pPr>
          </a:lstStyle>
          <a:p>
            <a:pPr>
              <a:defRPr/>
            </a:pPr>
            <a:endParaRPr lang="it-IT"/>
          </a:p>
        </p:txBody>
      </p:sp>
      <p:sp>
        <p:nvSpPr>
          <p:cNvPr id="6" name="Segnaposto piè di pagina 21"/>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17"/>
          <p:cNvSpPr>
            <a:spLocks noGrp="1"/>
          </p:cNvSpPr>
          <p:nvPr>
            <p:ph type="sldNum" sz="quarter" idx="12"/>
            <p:custDataLst>
              <p:tags r:id="rId6"/>
            </p:custDataLst>
          </p:nvPr>
        </p:nvSpPr>
        <p:spPr/>
        <p:txBody>
          <a:bodyPr/>
          <a:lstStyle>
            <a:lvl1pPr>
              <a:defRPr/>
            </a:lvl1pPr>
          </a:lstStyle>
          <a:p>
            <a:pPr>
              <a:defRPr/>
            </a:pPr>
            <a:fld id="{D811DCCA-70E7-4EFF-A6CA-48681E9F5BD0}" type="slidenum">
              <a:rPr lang="it-IT"/>
              <a:pPr>
                <a:defRPr/>
              </a:pPr>
              <a:t>‹N›</a:t>
            </a:fld>
            <a:endParaRPr lang="it-IT"/>
          </a:p>
        </p:txBody>
      </p:sp>
    </p:spTree>
    <p:extLst>
      <p:ext uri="{BB962C8B-B14F-4D97-AF65-F5344CB8AC3E}">
        <p14:creationId xmlns:p14="http://schemas.microsoft.com/office/powerpoint/2010/main" val="434902819"/>
      </p:ext>
    </p:extLst>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custDataLst>
              <p:tags r:id="rId1"/>
            </p:custDataLst>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iangolo rettangolo 5"/>
          <p:cNvSpPr/>
          <p:nvPr>
            <p:custDataLst>
              <p:tags r:id="rId2"/>
            </p:custDataLst>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igura a mano libera 6"/>
          <p:cNvSpPr>
            <a:spLocks/>
          </p:cNvSpPr>
          <p:nvPr>
            <p:custDataLst>
              <p:tags r:id="rId3"/>
            </p:custDataLst>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igura a mano libera 7"/>
          <p:cNvSpPr>
            <a:spLocks/>
          </p:cNvSpPr>
          <p:nvPr>
            <p:custDataLst>
              <p:tags r:id="rId4"/>
            </p:custDataLst>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olo 1"/>
          <p:cNvSpPr>
            <a:spLocks noGrp="1"/>
          </p:cNvSpPr>
          <p:nvPr>
            <p:ph type="title"/>
            <p:custDataLst>
              <p:tags r:id="rId5"/>
            </p:custDataLst>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custDataLst>
              <p:tags r:id="rId6"/>
            </p:custDataLst>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custDataLst>
              <p:tags r:id="rId7"/>
            </p:custDataLst>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custDataLst>
              <p:tags r:id="rId8"/>
            </p:custDataLst>
          </p:nvPr>
        </p:nvSpPr>
        <p:spPr/>
        <p:txBody>
          <a:bodyPr/>
          <a:lstStyle>
            <a:lvl1pPr>
              <a:defRPr/>
            </a:lvl1pPr>
          </a:lstStyle>
          <a:p>
            <a:pPr>
              <a:defRPr/>
            </a:pPr>
            <a:endParaRPr lang="it-IT"/>
          </a:p>
        </p:txBody>
      </p:sp>
      <p:sp>
        <p:nvSpPr>
          <p:cNvPr id="10" name="Segnaposto piè di pagina 5"/>
          <p:cNvSpPr>
            <a:spLocks noGrp="1"/>
          </p:cNvSpPr>
          <p:nvPr>
            <p:ph type="ftr" sz="quarter" idx="11"/>
            <p:custDataLst>
              <p:tags r:id="rId9"/>
            </p:custDataLst>
          </p:nvPr>
        </p:nvSpPr>
        <p:spPr/>
        <p:txBody>
          <a:bodyPr/>
          <a:lstStyle>
            <a:lvl1pPr>
              <a:defRPr/>
            </a:lvl1pPr>
          </a:lstStyle>
          <a:p>
            <a:pPr>
              <a:defRPr/>
            </a:pPr>
            <a:endParaRPr lang="it-IT"/>
          </a:p>
        </p:txBody>
      </p:sp>
      <p:sp>
        <p:nvSpPr>
          <p:cNvPr id="11" name="Segnaposto numero diapositiva 6"/>
          <p:cNvSpPr>
            <a:spLocks noGrp="1"/>
          </p:cNvSpPr>
          <p:nvPr>
            <p:ph type="sldNum" sz="quarter" idx="12"/>
            <p:custDataLst>
              <p:tags r:id="rId10"/>
            </p:custDataLst>
          </p:nvPr>
        </p:nvSpPr>
        <p:spPr>
          <a:xfrm>
            <a:off x="8077200" y="6356350"/>
            <a:ext cx="609600" cy="365125"/>
          </a:xfrm>
        </p:spPr>
        <p:txBody>
          <a:bodyPr/>
          <a:lstStyle>
            <a:lvl1pPr>
              <a:defRPr/>
            </a:lvl1pPr>
          </a:lstStyle>
          <a:p>
            <a:pPr>
              <a:defRPr/>
            </a:pPr>
            <a:fld id="{731EE1DD-FD8D-4F9E-AD38-E6D6DE234B34}" type="slidenum">
              <a:rPr lang="it-IT"/>
              <a:pPr>
                <a:defRPr/>
              </a:pPr>
              <a:t>‹N›</a:t>
            </a:fld>
            <a:endParaRPr lang="it-IT"/>
          </a:p>
        </p:txBody>
      </p:sp>
    </p:spTree>
    <p:extLst>
      <p:ext uri="{BB962C8B-B14F-4D97-AF65-F5344CB8AC3E}">
        <p14:creationId xmlns:p14="http://schemas.microsoft.com/office/powerpoint/2010/main" val="2214876738"/>
      </p:ext>
    </p:extLst>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custDataLst>
              <p:tags r:id="rId3"/>
            </p:custDataLst>
          </p:nvPr>
        </p:nvSpPr>
        <p:spPr/>
        <p:txBody>
          <a:bodyPr/>
          <a:lstStyle>
            <a:lvl1pPr>
              <a:defRPr/>
            </a:lvl1pPr>
          </a:lstStyle>
          <a:p>
            <a:pPr>
              <a:defRPr/>
            </a:pPr>
            <a:endParaRPr lang="it-IT"/>
          </a:p>
        </p:txBody>
      </p:sp>
      <p:sp>
        <p:nvSpPr>
          <p:cNvPr id="5" name="Segnaposto piè di pagina 21"/>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17"/>
          <p:cNvSpPr>
            <a:spLocks noGrp="1"/>
          </p:cNvSpPr>
          <p:nvPr>
            <p:ph type="sldNum" sz="quarter" idx="12"/>
            <p:custDataLst>
              <p:tags r:id="rId5"/>
            </p:custDataLst>
          </p:nvPr>
        </p:nvSpPr>
        <p:spPr/>
        <p:txBody>
          <a:bodyPr/>
          <a:lstStyle>
            <a:lvl1pPr>
              <a:defRPr/>
            </a:lvl1pPr>
          </a:lstStyle>
          <a:p>
            <a:pPr>
              <a:defRPr/>
            </a:pPr>
            <a:fld id="{597F5703-5EAC-4CCD-B496-4BED37E41BA7}" type="slidenum">
              <a:rPr lang="it-IT"/>
              <a:pPr>
                <a:defRPr/>
              </a:pPr>
              <a:t>‹N›</a:t>
            </a:fld>
            <a:endParaRPr lang="it-IT"/>
          </a:p>
        </p:txBody>
      </p:sp>
    </p:spTree>
    <p:extLst>
      <p:ext uri="{BB962C8B-B14F-4D97-AF65-F5344CB8AC3E}">
        <p14:creationId xmlns:p14="http://schemas.microsoft.com/office/powerpoint/2010/main" val="3873473213"/>
      </p:ext>
    </p:extLst>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custDataLst>
              <p:tags r:id="rId2"/>
            </p:custDataLst>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custDataLst>
              <p:tags r:id="rId3"/>
            </p:custDataLst>
          </p:nvPr>
        </p:nvSpPr>
        <p:spPr/>
        <p:txBody>
          <a:bodyPr/>
          <a:lstStyle>
            <a:lvl1pPr>
              <a:defRPr/>
            </a:lvl1pPr>
          </a:lstStyle>
          <a:p>
            <a:pPr>
              <a:defRPr/>
            </a:pPr>
            <a:endParaRPr lang="it-IT"/>
          </a:p>
        </p:txBody>
      </p:sp>
      <p:sp>
        <p:nvSpPr>
          <p:cNvPr id="5" name="Segnaposto piè di pagina 21"/>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17"/>
          <p:cNvSpPr>
            <a:spLocks noGrp="1"/>
          </p:cNvSpPr>
          <p:nvPr>
            <p:ph type="sldNum" sz="quarter" idx="12"/>
            <p:custDataLst>
              <p:tags r:id="rId5"/>
            </p:custDataLst>
          </p:nvPr>
        </p:nvSpPr>
        <p:spPr/>
        <p:txBody>
          <a:bodyPr/>
          <a:lstStyle>
            <a:lvl1pPr>
              <a:defRPr/>
            </a:lvl1pPr>
          </a:lstStyle>
          <a:p>
            <a:pPr>
              <a:defRPr/>
            </a:pPr>
            <a:fld id="{6852FCA0-C270-4AF4-BA84-CDB0A6E689A8}" type="slidenum">
              <a:rPr lang="it-IT"/>
              <a:pPr>
                <a:defRPr/>
              </a:pPr>
              <a:t>‹N›</a:t>
            </a:fld>
            <a:endParaRPr lang="it-IT"/>
          </a:p>
        </p:txBody>
      </p:sp>
    </p:spTree>
    <p:extLst>
      <p:ext uri="{BB962C8B-B14F-4D97-AF65-F5344CB8AC3E}">
        <p14:creationId xmlns:p14="http://schemas.microsoft.com/office/powerpoint/2010/main" val="3695898963"/>
      </p:ext>
    </p:extLst>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ACD8846-DC60-4533-B2E6-91BAAEF7F5EB}"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790549F-74C3-40A1-8420-0482B01BC635}" type="slidenum">
              <a:rPr lang="it-IT"/>
              <a:pPr>
                <a:defRPr/>
              </a:pPr>
              <a:t>‹N›</a:t>
            </a:fld>
            <a:endParaRPr lang="it-IT"/>
          </a:p>
        </p:txBody>
      </p:sp>
    </p:spTree>
    <p:extLst>
      <p:ext uri="{BB962C8B-B14F-4D97-AF65-F5344CB8AC3E}">
        <p14:creationId xmlns:p14="http://schemas.microsoft.com/office/powerpoint/2010/main" val="1407520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4FEA5FD-A4B2-4800-9774-D495FAEB1AA7}"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06A2884-E738-4DB6-BB7E-962BC181D19D}" type="slidenum">
              <a:rPr lang="it-IT"/>
              <a:pPr>
                <a:defRPr/>
              </a:pPr>
              <a:t>‹N›</a:t>
            </a:fld>
            <a:endParaRPr lang="it-IT"/>
          </a:p>
        </p:txBody>
      </p:sp>
    </p:spTree>
    <p:extLst>
      <p:ext uri="{BB962C8B-B14F-4D97-AF65-F5344CB8AC3E}">
        <p14:creationId xmlns:p14="http://schemas.microsoft.com/office/powerpoint/2010/main" val="243937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p:txBody>
          <a:bodyPr/>
          <a:lstStyle>
            <a:lvl1pPr>
              <a:defRPr/>
            </a:lvl1pPr>
          </a:lstStyle>
          <a:p>
            <a:pPr>
              <a:defRPr/>
            </a:pPr>
            <a:fld id="{FF196DB4-F215-46A2-890D-CD63900A3303}" type="slidenum">
              <a:rPr lang="it-IT"/>
              <a:pPr>
                <a:defRPr/>
              </a:pPr>
              <a:t>‹N›</a:t>
            </a:fld>
            <a:endParaRPr lang="it-IT"/>
          </a:p>
        </p:txBody>
      </p:sp>
    </p:spTree>
    <p:extLst>
      <p:ext uri="{BB962C8B-B14F-4D97-AF65-F5344CB8AC3E}">
        <p14:creationId xmlns:p14="http://schemas.microsoft.com/office/powerpoint/2010/main" val="658430287"/>
      </p:ext>
    </p:extLst>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74F4F0D6-717E-4528-82A9-D7DA0600AD80}"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2D02B51-0BAF-4B5A-B724-FB67B6DE5F5A}" type="slidenum">
              <a:rPr lang="it-IT"/>
              <a:pPr>
                <a:defRPr/>
              </a:pPr>
              <a:t>‹N›</a:t>
            </a:fld>
            <a:endParaRPr lang="it-IT"/>
          </a:p>
        </p:txBody>
      </p:sp>
    </p:spTree>
    <p:extLst>
      <p:ext uri="{BB962C8B-B14F-4D97-AF65-F5344CB8AC3E}">
        <p14:creationId xmlns:p14="http://schemas.microsoft.com/office/powerpoint/2010/main" val="3009719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FBE6F64D-99A1-4648-A212-18D629C307D0}"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93283EB9-066E-4B2A-A43B-C70FEA39051D}" type="slidenum">
              <a:rPr lang="it-IT"/>
              <a:pPr>
                <a:defRPr/>
              </a:pPr>
              <a:t>‹N›</a:t>
            </a:fld>
            <a:endParaRPr lang="it-IT"/>
          </a:p>
        </p:txBody>
      </p:sp>
    </p:spTree>
    <p:extLst>
      <p:ext uri="{BB962C8B-B14F-4D97-AF65-F5344CB8AC3E}">
        <p14:creationId xmlns:p14="http://schemas.microsoft.com/office/powerpoint/2010/main" val="1531808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B6853C7-BAC8-403E-95B0-83B2BB6C8B6B}" type="datetimeFigureOut">
              <a:rPr lang="it-IT"/>
              <a:pPr>
                <a:defRPr/>
              </a:pPr>
              <a:t>07/12/2011</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2185F34A-9F51-4A9F-9A6C-C978E521F607}" type="slidenum">
              <a:rPr lang="it-IT"/>
              <a:pPr>
                <a:defRPr/>
              </a:pPr>
              <a:t>‹N›</a:t>
            </a:fld>
            <a:endParaRPr lang="it-IT"/>
          </a:p>
        </p:txBody>
      </p:sp>
    </p:spTree>
    <p:extLst>
      <p:ext uri="{BB962C8B-B14F-4D97-AF65-F5344CB8AC3E}">
        <p14:creationId xmlns:p14="http://schemas.microsoft.com/office/powerpoint/2010/main" val="2058631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2AB9FCC2-20F7-4913-9084-9475AEE7F4B3}" type="datetimeFigureOut">
              <a:rPr lang="it-IT"/>
              <a:pPr>
                <a:defRPr/>
              </a:pPr>
              <a:t>07/12/2011</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CEBDC557-8C39-4F96-B508-235FC5D99ED3}" type="slidenum">
              <a:rPr lang="it-IT"/>
              <a:pPr>
                <a:defRPr/>
              </a:pPr>
              <a:t>‹N›</a:t>
            </a:fld>
            <a:endParaRPr lang="it-IT"/>
          </a:p>
        </p:txBody>
      </p:sp>
    </p:spTree>
    <p:extLst>
      <p:ext uri="{BB962C8B-B14F-4D97-AF65-F5344CB8AC3E}">
        <p14:creationId xmlns:p14="http://schemas.microsoft.com/office/powerpoint/2010/main" val="39203493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ED9C0840-55AC-48F0-818D-352F84F0FFA6}" type="datetimeFigureOut">
              <a:rPr lang="it-IT"/>
              <a:pPr>
                <a:defRPr/>
              </a:pPr>
              <a:t>07/12/2011</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92CA7B1F-7E3F-4FEB-ABD4-2B00AF9209D3}" type="slidenum">
              <a:rPr lang="it-IT"/>
              <a:pPr>
                <a:defRPr/>
              </a:pPr>
              <a:t>‹N›</a:t>
            </a:fld>
            <a:endParaRPr lang="it-IT"/>
          </a:p>
        </p:txBody>
      </p:sp>
    </p:spTree>
    <p:extLst>
      <p:ext uri="{BB962C8B-B14F-4D97-AF65-F5344CB8AC3E}">
        <p14:creationId xmlns:p14="http://schemas.microsoft.com/office/powerpoint/2010/main" val="6754641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387ABA4-AE28-49B9-9F57-2F41AFA9B6BA}"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7865DAD0-FCB8-4FE0-BB84-038598E92AB7}" type="slidenum">
              <a:rPr lang="it-IT"/>
              <a:pPr>
                <a:defRPr/>
              </a:pPr>
              <a:t>‹N›</a:t>
            </a:fld>
            <a:endParaRPr lang="it-IT"/>
          </a:p>
        </p:txBody>
      </p:sp>
    </p:spTree>
    <p:extLst>
      <p:ext uri="{BB962C8B-B14F-4D97-AF65-F5344CB8AC3E}">
        <p14:creationId xmlns:p14="http://schemas.microsoft.com/office/powerpoint/2010/main" val="162990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32FE8465-45E8-4DC0-A12B-F08CE1B7BE31}"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A053AD17-4388-4074-B2F3-E61CBA699597}" type="slidenum">
              <a:rPr lang="it-IT"/>
              <a:pPr>
                <a:defRPr/>
              </a:pPr>
              <a:t>‹N›</a:t>
            </a:fld>
            <a:endParaRPr lang="it-IT"/>
          </a:p>
        </p:txBody>
      </p:sp>
    </p:spTree>
    <p:extLst>
      <p:ext uri="{BB962C8B-B14F-4D97-AF65-F5344CB8AC3E}">
        <p14:creationId xmlns:p14="http://schemas.microsoft.com/office/powerpoint/2010/main" val="2922080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56A7A7F8-1E42-4516-AF16-A40C93EEBA50}"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11ADBF6-C203-40D6-9048-3AC5101BD03B}" type="slidenum">
              <a:rPr lang="it-IT"/>
              <a:pPr>
                <a:defRPr/>
              </a:pPr>
              <a:t>‹N›</a:t>
            </a:fld>
            <a:endParaRPr lang="it-IT"/>
          </a:p>
        </p:txBody>
      </p:sp>
    </p:spTree>
    <p:extLst>
      <p:ext uri="{BB962C8B-B14F-4D97-AF65-F5344CB8AC3E}">
        <p14:creationId xmlns:p14="http://schemas.microsoft.com/office/powerpoint/2010/main" val="21692861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F606FEB-E480-4D5A-8266-64127197F2E0}"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067EFF1-7B9E-49AC-8DF1-FE009DF97CB6}" type="slidenum">
              <a:rPr lang="it-IT"/>
              <a:pPr>
                <a:defRPr/>
              </a:pPr>
              <a:t>‹N›</a:t>
            </a:fld>
            <a:endParaRPr lang="it-IT"/>
          </a:p>
        </p:txBody>
      </p:sp>
    </p:spTree>
    <p:extLst>
      <p:ext uri="{BB962C8B-B14F-4D97-AF65-F5344CB8AC3E}">
        <p14:creationId xmlns:p14="http://schemas.microsoft.com/office/powerpoint/2010/main" val="1277519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E11EE0E-E60F-4909-A80F-05C182267783}"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28B344D3-98BC-487F-A6E2-94D6C5B52628}" type="slidenum">
              <a:rPr lang="it-IT"/>
              <a:pPr>
                <a:defRPr/>
              </a:pPr>
              <a:t>‹N›</a:t>
            </a:fld>
            <a:endParaRPr lang="it-IT"/>
          </a:p>
        </p:txBody>
      </p:sp>
    </p:spTree>
    <p:extLst>
      <p:ext uri="{BB962C8B-B14F-4D97-AF65-F5344CB8AC3E}">
        <p14:creationId xmlns:p14="http://schemas.microsoft.com/office/powerpoint/2010/main" val="391469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custDataLst>
              <p:tags r:id="rId4"/>
            </p:custDataLst>
          </p:nvPr>
        </p:nvSpPr>
        <p:spPr/>
        <p:txBody>
          <a:bodyPr/>
          <a:lstStyle>
            <a:lvl1pPr>
              <a:defRPr/>
            </a:lvl1pPr>
          </a:lstStyle>
          <a:p>
            <a:pPr>
              <a:defRPr/>
            </a:pPr>
            <a:endParaRPr lang="it-IT"/>
          </a:p>
        </p:txBody>
      </p:sp>
      <p:sp>
        <p:nvSpPr>
          <p:cNvPr id="6" name="Rectangle 5"/>
          <p:cNvSpPr>
            <a:spLocks noGrp="1" noChangeArrowheads="1"/>
          </p:cNvSpPr>
          <p:nvPr>
            <p:ph type="ftr" sz="quarter" idx="11"/>
            <p:custDataLst>
              <p:tags r:id="rId5"/>
            </p:custDataLst>
          </p:nvPr>
        </p:nvSpPr>
        <p:spPr/>
        <p:txBody>
          <a:bodyPr/>
          <a:lstStyle>
            <a:lvl1pPr>
              <a:defRPr/>
            </a:lvl1pPr>
          </a:lstStyle>
          <a:p>
            <a:pPr>
              <a:defRPr/>
            </a:pPr>
            <a:endParaRPr lang="it-IT"/>
          </a:p>
        </p:txBody>
      </p:sp>
      <p:sp>
        <p:nvSpPr>
          <p:cNvPr id="7" name="Rectangle 6"/>
          <p:cNvSpPr>
            <a:spLocks noGrp="1" noChangeArrowheads="1"/>
          </p:cNvSpPr>
          <p:nvPr>
            <p:ph type="sldNum" sz="quarter" idx="12"/>
            <p:custDataLst>
              <p:tags r:id="rId6"/>
            </p:custDataLst>
          </p:nvPr>
        </p:nvSpPr>
        <p:spPr/>
        <p:txBody>
          <a:bodyPr/>
          <a:lstStyle>
            <a:lvl1pPr>
              <a:defRPr/>
            </a:lvl1pPr>
          </a:lstStyle>
          <a:p>
            <a:pPr>
              <a:defRPr/>
            </a:pPr>
            <a:fld id="{CEB94A2F-98F1-453E-816A-FF04A0DF13E6}" type="slidenum">
              <a:rPr lang="it-IT"/>
              <a:pPr>
                <a:defRPr/>
              </a:pPr>
              <a:t>‹N›</a:t>
            </a:fld>
            <a:endParaRPr lang="it-IT"/>
          </a:p>
        </p:txBody>
      </p:sp>
    </p:spTree>
    <p:extLst>
      <p:ext uri="{BB962C8B-B14F-4D97-AF65-F5344CB8AC3E}">
        <p14:creationId xmlns:p14="http://schemas.microsoft.com/office/powerpoint/2010/main" val="3363619258"/>
      </p:ext>
    </p:extLst>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62DFD2F1-384A-4E7F-932D-178C76562E42}"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E788AC9-4A93-43B0-8D28-7B0F4B9C5639}" type="slidenum">
              <a:rPr lang="it-IT"/>
              <a:pPr>
                <a:defRPr/>
              </a:pPr>
              <a:t>‹N›</a:t>
            </a:fld>
            <a:endParaRPr lang="it-IT"/>
          </a:p>
        </p:txBody>
      </p:sp>
    </p:spTree>
    <p:extLst>
      <p:ext uri="{BB962C8B-B14F-4D97-AF65-F5344CB8AC3E}">
        <p14:creationId xmlns:p14="http://schemas.microsoft.com/office/powerpoint/2010/main" val="22916739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90132A31-B2BF-41D2-8B1D-4F2F89A49C0C}"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A9DA832-036E-4A17-88DE-C0564559CC82}" type="slidenum">
              <a:rPr lang="it-IT"/>
              <a:pPr>
                <a:defRPr/>
              </a:pPr>
              <a:t>‹N›</a:t>
            </a:fld>
            <a:endParaRPr lang="it-IT"/>
          </a:p>
        </p:txBody>
      </p:sp>
    </p:spTree>
    <p:extLst>
      <p:ext uri="{BB962C8B-B14F-4D97-AF65-F5344CB8AC3E}">
        <p14:creationId xmlns:p14="http://schemas.microsoft.com/office/powerpoint/2010/main" val="2440007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EEFDDE19-BBCE-4C72-BA46-3CB39AC1AA0B}"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2932544A-48BC-4ACD-82BC-F3DD3DDFC8CB}" type="slidenum">
              <a:rPr lang="it-IT"/>
              <a:pPr>
                <a:defRPr/>
              </a:pPr>
              <a:t>‹N›</a:t>
            </a:fld>
            <a:endParaRPr lang="it-IT"/>
          </a:p>
        </p:txBody>
      </p:sp>
    </p:spTree>
    <p:extLst>
      <p:ext uri="{BB962C8B-B14F-4D97-AF65-F5344CB8AC3E}">
        <p14:creationId xmlns:p14="http://schemas.microsoft.com/office/powerpoint/2010/main" val="31453227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EB3ED890-0E3F-49D6-A395-7E9A41F537E4}" type="datetimeFigureOut">
              <a:rPr lang="it-IT"/>
              <a:pPr>
                <a:defRPr/>
              </a:pPr>
              <a:t>07/12/2011</a:t>
            </a:fld>
            <a:endParaRPr lang="it-IT"/>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72B038C8-7C62-4AD2-9F0D-F51F247AC689}" type="slidenum">
              <a:rPr lang="it-IT"/>
              <a:pPr>
                <a:defRPr/>
              </a:pPr>
              <a:t>‹N›</a:t>
            </a:fld>
            <a:endParaRPr lang="it-IT"/>
          </a:p>
        </p:txBody>
      </p:sp>
    </p:spTree>
    <p:extLst>
      <p:ext uri="{BB962C8B-B14F-4D97-AF65-F5344CB8AC3E}">
        <p14:creationId xmlns:p14="http://schemas.microsoft.com/office/powerpoint/2010/main" val="28376205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827D562B-3089-42CF-9E2C-AAE4F4CDCA40}" type="datetimeFigureOut">
              <a:rPr lang="it-IT"/>
              <a:pPr>
                <a:defRPr/>
              </a:pPr>
              <a:t>07/12/2011</a:t>
            </a:fld>
            <a:endParaRPr lang="it-IT"/>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EF94110F-586B-45D8-A5B8-2E9D30235EC0}" type="slidenum">
              <a:rPr lang="it-IT"/>
              <a:pPr>
                <a:defRPr/>
              </a:pPr>
              <a:t>‹N›</a:t>
            </a:fld>
            <a:endParaRPr lang="it-IT"/>
          </a:p>
        </p:txBody>
      </p:sp>
    </p:spTree>
    <p:extLst>
      <p:ext uri="{BB962C8B-B14F-4D97-AF65-F5344CB8AC3E}">
        <p14:creationId xmlns:p14="http://schemas.microsoft.com/office/powerpoint/2010/main" val="39294628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43104B72-0A79-4B4E-8EDC-CC2E97D25CEF}" type="datetimeFigureOut">
              <a:rPr lang="it-IT"/>
              <a:pPr>
                <a:defRPr/>
              </a:pPr>
              <a:t>07/12/2011</a:t>
            </a:fld>
            <a:endParaRPr lang="it-IT"/>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16674A6D-4C21-4FC8-9393-753CB4FC4AB0}" type="slidenum">
              <a:rPr lang="it-IT"/>
              <a:pPr>
                <a:defRPr/>
              </a:pPr>
              <a:t>‹N›</a:t>
            </a:fld>
            <a:endParaRPr lang="it-IT"/>
          </a:p>
        </p:txBody>
      </p:sp>
    </p:spTree>
    <p:extLst>
      <p:ext uri="{BB962C8B-B14F-4D97-AF65-F5344CB8AC3E}">
        <p14:creationId xmlns:p14="http://schemas.microsoft.com/office/powerpoint/2010/main" val="2106590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8921AC0A-E13E-4F68-A72D-DAB6EB85B03A}"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ADD4E2D6-3CFA-45B8-A50E-B8F972245E0A}" type="slidenum">
              <a:rPr lang="it-IT"/>
              <a:pPr>
                <a:defRPr/>
              </a:pPr>
              <a:t>‹N›</a:t>
            </a:fld>
            <a:endParaRPr lang="it-IT"/>
          </a:p>
        </p:txBody>
      </p:sp>
    </p:spTree>
    <p:extLst>
      <p:ext uri="{BB962C8B-B14F-4D97-AF65-F5344CB8AC3E}">
        <p14:creationId xmlns:p14="http://schemas.microsoft.com/office/powerpoint/2010/main" val="24489568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D3CE035-0096-422B-B6F2-ED7DFC17F6BF}" type="datetimeFigureOut">
              <a:rPr lang="it-IT"/>
              <a:pPr>
                <a:defRPr/>
              </a:pPr>
              <a:t>07/12/2011</a:t>
            </a:fld>
            <a:endParaRPr lang="it-IT"/>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8E551F5-2752-48E6-B283-134DF6FEE6E8}" type="slidenum">
              <a:rPr lang="it-IT"/>
              <a:pPr>
                <a:defRPr/>
              </a:pPr>
              <a:t>‹N›</a:t>
            </a:fld>
            <a:endParaRPr lang="it-IT"/>
          </a:p>
        </p:txBody>
      </p:sp>
    </p:spTree>
    <p:extLst>
      <p:ext uri="{BB962C8B-B14F-4D97-AF65-F5344CB8AC3E}">
        <p14:creationId xmlns:p14="http://schemas.microsoft.com/office/powerpoint/2010/main" val="42579235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0FB182EC-D354-48DC-83B5-FDE01A17D3F6}"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FB38FB59-A54C-44B8-9891-F258970C6F55}" type="slidenum">
              <a:rPr lang="it-IT"/>
              <a:pPr>
                <a:defRPr/>
              </a:pPr>
              <a:t>‹N›</a:t>
            </a:fld>
            <a:endParaRPr lang="it-IT"/>
          </a:p>
        </p:txBody>
      </p:sp>
    </p:spTree>
    <p:extLst>
      <p:ext uri="{BB962C8B-B14F-4D97-AF65-F5344CB8AC3E}">
        <p14:creationId xmlns:p14="http://schemas.microsoft.com/office/powerpoint/2010/main" val="38638016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D549C684-18DE-4C60-B7F3-25B490D3710C}" type="datetimeFigureOut">
              <a:rPr lang="it-IT"/>
              <a:pPr>
                <a:defRPr/>
              </a:pPr>
              <a:t>07/12/2011</a:t>
            </a:fld>
            <a:endParaRPr lang="it-IT"/>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3DE77D0B-8A3C-4503-AFD0-3E137A915535}" type="slidenum">
              <a:rPr lang="it-IT"/>
              <a:pPr>
                <a:defRPr/>
              </a:pPr>
              <a:t>‹N›</a:t>
            </a:fld>
            <a:endParaRPr lang="it-IT"/>
          </a:p>
        </p:txBody>
      </p:sp>
    </p:spTree>
    <p:extLst>
      <p:ext uri="{BB962C8B-B14F-4D97-AF65-F5344CB8AC3E}">
        <p14:creationId xmlns:p14="http://schemas.microsoft.com/office/powerpoint/2010/main" val="90996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ags" Target="../tags/tag575.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tags" Target="../tags/tag579.xml"/><Relationship Id="rId2" Type="http://schemas.openxmlformats.org/officeDocument/2006/relationships/slideLayout" Target="../slideLayouts/slideLayout101.xml"/><Relationship Id="rId16" Type="http://schemas.openxmlformats.org/officeDocument/2006/relationships/tags" Target="../tags/tag57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ags" Target="../tags/tag577.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ags" Target="../tags/tag5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63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tags" Target="../tags/tag642.xml"/><Relationship Id="rId2" Type="http://schemas.openxmlformats.org/officeDocument/2006/relationships/slideLayout" Target="../slideLayouts/slideLayout112.xml"/><Relationship Id="rId16" Type="http://schemas.openxmlformats.org/officeDocument/2006/relationships/tags" Target="../tags/tag641.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ags" Target="../tags/tag640.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ags" Target="../tags/tag6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ags" Target="../tags/tag70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tags" Target="../tags/tag705.xml"/><Relationship Id="rId2" Type="http://schemas.openxmlformats.org/officeDocument/2006/relationships/slideLayout" Target="../slideLayouts/slideLayout123.xml"/><Relationship Id="rId16" Type="http://schemas.openxmlformats.org/officeDocument/2006/relationships/tags" Target="../tags/tag704.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703.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7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8.xml"/><Relationship Id="rId2" Type="http://schemas.openxmlformats.org/officeDocument/2006/relationships/slideLayout" Target="../slideLayouts/slideLayout13.xml"/><Relationship Id="rId16" Type="http://schemas.openxmlformats.org/officeDocument/2006/relationships/tags" Target="../tags/tag6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27.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tags" Target="../tags/tag131.xml"/><Relationship Id="rId2" Type="http://schemas.openxmlformats.org/officeDocument/2006/relationships/slideLayout" Target="../slideLayouts/slideLayout24.xml"/><Relationship Id="rId16" Type="http://schemas.openxmlformats.org/officeDocument/2006/relationships/tags" Target="../tags/tag130.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129.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1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190.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tags" Target="../tags/tag194.xml"/><Relationship Id="rId2" Type="http://schemas.openxmlformats.org/officeDocument/2006/relationships/slideLayout" Target="../slideLayouts/slideLayout35.xml"/><Relationship Id="rId16" Type="http://schemas.openxmlformats.org/officeDocument/2006/relationships/tags" Target="../tags/tag19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19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1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25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tags" Target="../tags/tag257.xml"/><Relationship Id="rId2" Type="http://schemas.openxmlformats.org/officeDocument/2006/relationships/slideLayout" Target="../slideLayouts/slideLayout46.xml"/><Relationship Id="rId16" Type="http://schemas.openxmlformats.org/officeDocument/2006/relationships/tags" Target="../tags/tag25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ags" Target="../tags/tag25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2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ags" Target="../tags/tag31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tags" Target="../tags/tag320.xml"/><Relationship Id="rId2" Type="http://schemas.openxmlformats.org/officeDocument/2006/relationships/slideLayout" Target="../slideLayouts/slideLayout57.xml"/><Relationship Id="rId16" Type="http://schemas.openxmlformats.org/officeDocument/2006/relationships/tags" Target="../tags/tag31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ags" Target="../tags/tag318.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3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ags" Target="../tags/tag379.xml"/><Relationship Id="rId18" Type="http://schemas.openxmlformats.org/officeDocument/2006/relationships/tags" Target="../tags/tag38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tags" Target="../tags/tag383.xml"/><Relationship Id="rId2" Type="http://schemas.openxmlformats.org/officeDocument/2006/relationships/slideLayout" Target="../slideLayouts/slideLayout68.xml"/><Relationship Id="rId16" Type="http://schemas.openxmlformats.org/officeDocument/2006/relationships/tags" Target="../tags/tag382.xml"/><Relationship Id="rId20" Type="http://schemas.openxmlformats.org/officeDocument/2006/relationships/tags" Target="../tags/tag3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ags" Target="../tags/tag381.xml"/><Relationship Id="rId10" Type="http://schemas.openxmlformats.org/officeDocument/2006/relationships/slideLayout" Target="../slideLayouts/slideLayout76.xml"/><Relationship Id="rId19" Type="http://schemas.openxmlformats.org/officeDocument/2006/relationships/tags" Target="../tags/tag3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3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ags" Target="../tags/tag44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tags" Target="../tags/tag453.xml"/><Relationship Id="rId2" Type="http://schemas.openxmlformats.org/officeDocument/2006/relationships/slideLayout" Target="../slideLayouts/slideLayout79.xml"/><Relationship Id="rId16" Type="http://schemas.openxmlformats.org/officeDocument/2006/relationships/tags" Target="../tags/tag452.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ags" Target="../tags/tag451.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ags" Target="../tags/tag4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ags" Target="../tags/tag512.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tags" Target="../tags/tag516.xml"/><Relationship Id="rId2" Type="http://schemas.openxmlformats.org/officeDocument/2006/relationships/slideLayout" Target="../slideLayouts/slideLayout90.xml"/><Relationship Id="rId16" Type="http://schemas.openxmlformats.org/officeDocument/2006/relationships/tags" Target="../tags/tag515.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ags" Target="../tags/tag514.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ags" Target="../tags/tag5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6EE9F0E-820D-4B94-972B-934B5873E65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defRPr>
            </a:lvl1pPr>
          </a:lstStyle>
          <a:p>
            <a:pPr>
              <a:defRPr/>
            </a:pPr>
            <a:fld id="{AD9E5603-8EFD-444D-98FF-134806B964FA}" type="datetimeFigureOut">
              <a:rPr lang="it-IT">
                <a:solidFill>
                  <a:prstClr val="black">
                    <a:tint val="75000"/>
                  </a:prstClr>
                </a:solidFill>
                <a:cs typeface="Arial" charset="0"/>
              </a:rPr>
              <a:pPr>
                <a:defRPr/>
              </a:pPr>
              <a:t>07/12/2011</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defRPr>
            </a:lvl1pPr>
          </a:lstStyle>
          <a:p>
            <a:pPr>
              <a:defRPr/>
            </a:pPr>
            <a:fld id="{CF58348B-A4B4-4010-8711-65AB8EB0478C}"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2482781728"/>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DE3AE712-00DF-411B-A926-57D2399263F5}" type="datetimeFigureOut">
              <a:rPr lang="it-IT">
                <a:solidFill>
                  <a:prstClr val="black">
                    <a:tint val="75000"/>
                  </a:prstClr>
                </a:solidFill>
              </a:rPr>
              <a:pPr>
                <a:defRPr/>
              </a:pPr>
              <a:t>07/12/2011</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F1A2060E-D30F-4C88-95EB-7E33CDEB2D5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564452597"/>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7A037A52-2B97-480D-858A-85F3BB13F9FA}" type="datetimeFigureOut">
              <a:rPr lang="it-IT">
                <a:solidFill>
                  <a:prstClr val="black">
                    <a:tint val="75000"/>
                  </a:prstClr>
                </a:solidFill>
              </a:rPr>
              <a:pPr eaLnBrk="0" hangingPunct="0">
                <a:defRPr/>
              </a:pPr>
              <a:t>07/12/2011</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78A70184-5E66-48E4-8A38-AE16EA8B9176}"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val="2532200222"/>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D5274B-0C97-4D70-A6AA-FC44B915EED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A0CD3EFD-0B92-4F21-9C65-5158133EA67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95D34E0-5C6D-4CD3-9D18-5FA41F194B81}" type="datetimeFigureOut">
              <a:rPr lang="it-IT"/>
              <a:pPr>
                <a:defRPr/>
              </a:pPr>
              <a:t>07/12/2011</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54816C9-AC2B-4E8A-BA5F-F448AD3EE38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 id="2147485185" r:id="rId10"/>
    <p:sldLayoutId id="21474851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588987B-892E-477F-846B-7570E518755D}" type="datetimeFigureOut">
              <a:rPr lang="it-IT"/>
              <a:pPr>
                <a:defRPr/>
              </a:pPr>
              <a:t>07/12/2011</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1B1AB14-F174-4547-B5FF-02B9FD05B53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7686346E-F66B-4515-9735-1CFB073CC852}" type="datetimeFigureOut">
              <a:rPr lang="it-IT"/>
              <a:pPr>
                <a:defRPr/>
              </a:pPr>
              <a:t>07/12/2011</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9A257CD9-34FD-4B59-860A-6A0873F2923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custDataLst>
              <p:tags r:id="rId13"/>
            </p:custDataLst>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igura a mano libera 7"/>
          <p:cNvSpPr>
            <a:spLocks/>
          </p:cNvSpPr>
          <p:nvPr>
            <p:custDataLst>
              <p:tags r:id="rId14"/>
            </p:custDataLst>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7172" name="Segnaposto titolo 8"/>
          <p:cNvSpPr>
            <a:spLocks noGrp="1"/>
          </p:cNvSpPr>
          <p:nvPr>
            <p:ph type="title"/>
            <p:custDataLst>
              <p:tags r:id="rId15"/>
            </p:custDataLst>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7173" name="Segnaposto testo 29"/>
          <p:cNvSpPr>
            <a:spLocks noGrp="1"/>
          </p:cNvSpPr>
          <p:nvPr>
            <p:ph type="body" idx="1"/>
            <p:custDataLst>
              <p:tags r:id="rId16"/>
            </p:custDataLst>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custDataLst>
              <p:tags r:id="rId17"/>
            </p:custDataLst>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it-IT"/>
          </a:p>
        </p:txBody>
      </p:sp>
      <p:sp>
        <p:nvSpPr>
          <p:cNvPr id="22" name="Segnaposto piè di pagina 21"/>
          <p:cNvSpPr>
            <a:spLocks noGrp="1"/>
          </p:cNvSpPr>
          <p:nvPr>
            <p:ph type="ftr" sz="quarter" idx="3"/>
            <p:custDataLst>
              <p:tags r:id="rId18"/>
            </p:custDataLst>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it-IT"/>
          </a:p>
        </p:txBody>
      </p:sp>
      <p:sp>
        <p:nvSpPr>
          <p:cNvPr id="18" name="Segnaposto numero diapositiva 17"/>
          <p:cNvSpPr>
            <a:spLocks noGrp="1"/>
          </p:cNvSpPr>
          <p:nvPr>
            <p:ph type="sldNum" sz="quarter" idx="4"/>
            <p:custDataLst>
              <p:tags r:id="rId19"/>
            </p:custDataLst>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A5C6A959-294B-4BEB-94D8-3BEFBED75BCC}" type="slidenum">
              <a:rPr lang="it-IT"/>
              <a:pPr>
                <a:defRPr/>
              </a:pPr>
              <a:t>‹N›</a:t>
            </a:fld>
            <a:endParaRPr lang="it-IT"/>
          </a:p>
        </p:txBody>
      </p:sp>
      <p:grpSp>
        <p:nvGrpSpPr>
          <p:cNvPr id="7177" name="Gruppo 1"/>
          <p:cNvGrpSpPr>
            <a:grpSpLocks/>
          </p:cNvGrpSpPr>
          <p:nvPr>
            <p:custDataLst>
              <p:tags r:id="rId20"/>
            </p:custDataLst>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5250" r:id="rId1"/>
    <p:sldLayoutId id="2147485209" r:id="rId2"/>
    <p:sldLayoutId id="2147485251" r:id="rId3"/>
    <p:sldLayoutId id="2147485210" r:id="rId4"/>
    <p:sldLayoutId id="2147485211" r:id="rId5"/>
    <p:sldLayoutId id="2147485212" r:id="rId6"/>
    <p:sldLayoutId id="2147485213" r:id="rId7"/>
    <p:sldLayoutId id="2147485214" r:id="rId8"/>
    <p:sldLayoutId id="2147485252" r:id="rId9"/>
    <p:sldLayoutId id="2147485215" r:id="rId10"/>
    <p:sldLayoutId id="2147485216" r:id="rId11"/>
  </p:sldLayoutIdLst>
  <p:transition spd="med">
    <p:dissolve/>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1A96ED67-DD27-460E-B3EE-B79932987E6C}" type="datetimeFigureOut">
              <a:rPr lang="it-IT"/>
              <a:pPr>
                <a:defRPr/>
              </a:pPr>
              <a:t>07/12/2011</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69375F05-6A46-48F1-8005-65613B3E629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fontAlgn="auto">
              <a:spcBef>
                <a:spcPts val="0"/>
              </a:spcBef>
              <a:spcAft>
                <a:spcPts val="0"/>
              </a:spcAft>
              <a:defRPr/>
            </a:pPr>
            <a:fld id="{AAB655E8-F563-4DA0-BBD4-384151FBFE39}" type="datetimeFigureOut">
              <a:rPr lang="it-IT"/>
              <a:pPr fontAlgn="auto">
                <a:spcBef>
                  <a:spcPts val="0"/>
                </a:spcBef>
                <a:spcAft>
                  <a:spcPts val="0"/>
                </a:spcAft>
                <a:defRPr/>
              </a:pPr>
              <a:t>07/12/2011</a:t>
            </a:fld>
            <a:endParaRPr lang="it-IT"/>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fontAlgn="auto">
              <a:spcBef>
                <a:spcPts val="0"/>
              </a:spcBef>
              <a:spcAft>
                <a:spcPts val="0"/>
              </a:spcAft>
              <a:defRPr/>
            </a:pPr>
            <a:endParaRPr lang="it-IT"/>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fontAlgn="auto">
              <a:spcBef>
                <a:spcPts val="0"/>
              </a:spcBef>
              <a:spcAft>
                <a:spcPts val="0"/>
              </a:spcAft>
              <a:defRPr/>
            </a:pPr>
            <a:fld id="{C689BF0E-CF87-44E6-BEE7-ED656A25EA9E}" type="slidenum">
              <a:rPr lang="it-IT"/>
              <a:pPr fontAlgn="auto">
                <a:spcBef>
                  <a:spcPts val="0"/>
                </a:spcBef>
                <a:spcAft>
                  <a:spcPts val="0"/>
                </a:spcAft>
                <a:defRPr/>
              </a:pPr>
              <a:t>‹N›</a:t>
            </a:fld>
            <a:endParaRPr lang="it-IT"/>
          </a:p>
        </p:txBody>
      </p:sp>
    </p:spTree>
    <p:extLst>
      <p:ext uri="{BB962C8B-B14F-4D97-AF65-F5344CB8AC3E}">
        <p14:creationId xmlns:p14="http://schemas.microsoft.com/office/powerpoint/2010/main" val="2660250992"/>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66.xml"/><Relationship Id="rId7" Type="http://schemas.openxmlformats.org/officeDocument/2006/relationships/image" Target="../media/image2.jpeg"/><Relationship Id="rId2" Type="http://schemas.openxmlformats.org/officeDocument/2006/relationships/tags" Target="../tags/tag765.xml"/><Relationship Id="rId1" Type="http://schemas.openxmlformats.org/officeDocument/2006/relationships/tags" Target="../tags/tag764.xml"/><Relationship Id="rId6" Type="http://schemas.openxmlformats.org/officeDocument/2006/relationships/slideLayout" Target="../slideLayouts/slideLayout1.xml"/><Relationship Id="rId5" Type="http://schemas.openxmlformats.org/officeDocument/2006/relationships/tags" Target="../tags/tag768.xml"/><Relationship Id="rId4" Type="http://schemas.openxmlformats.org/officeDocument/2006/relationships/tags" Target="../tags/tag76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3.xml"/><Relationship Id="rId1" Type="http://schemas.openxmlformats.org/officeDocument/2006/relationships/tags" Target="../tags/tag79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tags" Target="../tags/tag1057.xml"/><Relationship Id="rId2" Type="http://schemas.openxmlformats.org/officeDocument/2006/relationships/tags" Target="../tags/tag1056.xml"/><Relationship Id="rId1" Type="http://schemas.openxmlformats.org/officeDocument/2006/relationships/tags" Target="../tags/tag1055.xml"/><Relationship Id="rId5" Type="http://schemas.openxmlformats.org/officeDocument/2006/relationships/image" Target="../media/image65.jpeg"/><Relationship Id="rId4" Type="http://schemas.openxmlformats.org/officeDocument/2006/relationships/slideLayout" Target="../slideLayouts/slideLayout106.xml"/></Relationships>
</file>

<file path=ppt/slides/_rels/slide101.xml.rels><?xml version="1.0" encoding="UTF-8" standalone="yes"?>
<Relationships xmlns="http://schemas.openxmlformats.org/package/2006/relationships"><Relationship Id="rId3" Type="http://schemas.openxmlformats.org/officeDocument/2006/relationships/tags" Target="../tags/tag1060.xml"/><Relationship Id="rId2" Type="http://schemas.openxmlformats.org/officeDocument/2006/relationships/tags" Target="../tags/tag1059.xml"/><Relationship Id="rId1" Type="http://schemas.openxmlformats.org/officeDocument/2006/relationships/tags" Target="../tags/tag1058.xml"/><Relationship Id="rId5" Type="http://schemas.openxmlformats.org/officeDocument/2006/relationships/image" Target="../media/image66.jpeg"/><Relationship Id="rId4" Type="http://schemas.openxmlformats.org/officeDocument/2006/relationships/slideLayout" Target="../slideLayouts/slideLayout106.xml"/></Relationships>
</file>

<file path=ppt/slides/_rels/slide102.xml.rels><?xml version="1.0" encoding="UTF-8" standalone="yes"?>
<Relationships xmlns="http://schemas.openxmlformats.org/package/2006/relationships"><Relationship Id="rId3" Type="http://schemas.openxmlformats.org/officeDocument/2006/relationships/tags" Target="../tags/tag1063.xml"/><Relationship Id="rId2" Type="http://schemas.openxmlformats.org/officeDocument/2006/relationships/tags" Target="../tags/tag1062.xml"/><Relationship Id="rId1" Type="http://schemas.openxmlformats.org/officeDocument/2006/relationships/tags" Target="../tags/tag1061.xml"/><Relationship Id="rId5" Type="http://schemas.openxmlformats.org/officeDocument/2006/relationships/image" Target="../media/image67.jpeg"/><Relationship Id="rId4"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3" Type="http://schemas.openxmlformats.org/officeDocument/2006/relationships/tags" Target="../tags/tag1066.xml"/><Relationship Id="rId2" Type="http://schemas.openxmlformats.org/officeDocument/2006/relationships/tags" Target="../tags/tag1065.xml"/><Relationship Id="rId1" Type="http://schemas.openxmlformats.org/officeDocument/2006/relationships/tags" Target="../tags/tag1064.xml"/><Relationship Id="rId5" Type="http://schemas.openxmlformats.org/officeDocument/2006/relationships/image" Target="../media/image68.jpeg"/><Relationship Id="rId4" Type="http://schemas.openxmlformats.org/officeDocument/2006/relationships/slideLayout" Target="../slideLayouts/slideLayout106.xml"/></Relationships>
</file>

<file path=ppt/slides/_rels/slide104.xml.rels><?xml version="1.0" encoding="UTF-8" standalone="yes"?>
<Relationships xmlns="http://schemas.openxmlformats.org/package/2006/relationships"><Relationship Id="rId3" Type="http://schemas.openxmlformats.org/officeDocument/2006/relationships/tags" Target="../tags/tag1069.xml"/><Relationship Id="rId2" Type="http://schemas.openxmlformats.org/officeDocument/2006/relationships/tags" Target="../tags/tag1068.xml"/><Relationship Id="rId1" Type="http://schemas.openxmlformats.org/officeDocument/2006/relationships/tags" Target="../tags/tag1067.xml"/><Relationship Id="rId6" Type="http://schemas.openxmlformats.org/officeDocument/2006/relationships/image" Target="../media/image69.jpeg"/><Relationship Id="rId5" Type="http://schemas.openxmlformats.org/officeDocument/2006/relationships/slideLayout" Target="../slideLayouts/slideLayout106.xml"/><Relationship Id="rId4" Type="http://schemas.openxmlformats.org/officeDocument/2006/relationships/tags" Target="../tags/tag1070.xml"/></Relationships>
</file>

<file path=ppt/slides/_rels/slide105.xml.rels><?xml version="1.0" encoding="UTF-8" standalone="yes"?>
<Relationships xmlns="http://schemas.openxmlformats.org/package/2006/relationships"><Relationship Id="rId3" Type="http://schemas.openxmlformats.org/officeDocument/2006/relationships/tags" Target="../tags/tag1073.xml"/><Relationship Id="rId2" Type="http://schemas.openxmlformats.org/officeDocument/2006/relationships/tags" Target="../tags/tag1072.xml"/><Relationship Id="rId1" Type="http://schemas.openxmlformats.org/officeDocument/2006/relationships/tags" Target="../tags/tag1071.xml"/><Relationship Id="rId6" Type="http://schemas.openxmlformats.org/officeDocument/2006/relationships/image" Target="../media/image70.jpeg"/><Relationship Id="rId5" Type="http://schemas.openxmlformats.org/officeDocument/2006/relationships/slideLayout" Target="../slideLayouts/slideLayout106.xml"/><Relationship Id="rId4" Type="http://schemas.openxmlformats.org/officeDocument/2006/relationships/tags" Target="../tags/tag1074.xml"/></Relationships>
</file>

<file path=ppt/slides/_rels/slide106.xml.rels><?xml version="1.0" encoding="UTF-8" standalone="yes"?>
<Relationships xmlns="http://schemas.openxmlformats.org/package/2006/relationships"><Relationship Id="rId3" Type="http://schemas.openxmlformats.org/officeDocument/2006/relationships/tags" Target="../tags/tag1077.xml"/><Relationship Id="rId2" Type="http://schemas.openxmlformats.org/officeDocument/2006/relationships/tags" Target="../tags/tag1076.xml"/><Relationship Id="rId1" Type="http://schemas.openxmlformats.org/officeDocument/2006/relationships/tags" Target="../tags/tag1075.xml"/><Relationship Id="rId6" Type="http://schemas.openxmlformats.org/officeDocument/2006/relationships/image" Target="../media/image70.jpeg"/><Relationship Id="rId5" Type="http://schemas.openxmlformats.org/officeDocument/2006/relationships/slideLayout" Target="../slideLayouts/slideLayout106.xml"/><Relationship Id="rId4" Type="http://schemas.openxmlformats.org/officeDocument/2006/relationships/tags" Target="../tags/tag1078.xml"/></Relationships>
</file>

<file path=ppt/slides/_rels/slide107.xml.rels><?xml version="1.0" encoding="UTF-8" standalone="yes"?>
<Relationships xmlns="http://schemas.openxmlformats.org/package/2006/relationships"><Relationship Id="rId3" Type="http://schemas.openxmlformats.org/officeDocument/2006/relationships/tags" Target="../tags/tag1081.xml"/><Relationship Id="rId2" Type="http://schemas.openxmlformats.org/officeDocument/2006/relationships/tags" Target="../tags/tag1080.xml"/><Relationship Id="rId1" Type="http://schemas.openxmlformats.org/officeDocument/2006/relationships/tags" Target="../tags/tag1079.xml"/><Relationship Id="rId5" Type="http://schemas.openxmlformats.org/officeDocument/2006/relationships/image" Target="../media/image65.jpeg"/><Relationship Id="rId4" Type="http://schemas.openxmlformats.org/officeDocument/2006/relationships/slideLayout" Target="../slideLayouts/slideLayout106.xml"/></Relationships>
</file>

<file path=ppt/slides/_rels/slide108.xml.rels><?xml version="1.0" encoding="UTF-8" standalone="yes"?>
<Relationships xmlns="http://schemas.openxmlformats.org/package/2006/relationships"><Relationship Id="rId3" Type="http://schemas.openxmlformats.org/officeDocument/2006/relationships/tags" Target="../tags/tag1084.xml"/><Relationship Id="rId2" Type="http://schemas.openxmlformats.org/officeDocument/2006/relationships/tags" Target="../tags/tag1083.xml"/><Relationship Id="rId1" Type="http://schemas.openxmlformats.org/officeDocument/2006/relationships/tags" Target="../tags/tag1082.xml"/><Relationship Id="rId5" Type="http://schemas.openxmlformats.org/officeDocument/2006/relationships/image" Target="../media/image66.jpeg"/><Relationship Id="rId4"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3" Type="http://schemas.openxmlformats.org/officeDocument/2006/relationships/tags" Target="../tags/tag1087.xml"/><Relationship Id="rId2" Type="http://schemas.openxmlformats.org/officeDocument/2006/relationships/tags" Target="../tags/tag1086.xml"/><Relationship Id="rId1" Type="http://schemas.openxmlformats.org/officeDocument/2006/relationships/tags" Target="../tags/tag1085.xml"/><Relationship Id="rId5" Type="http://schemas.openxmlformats.org/officeDocument/2006/relationships/image" Target="../media/image71.jpeg"/><Relationship Id="rId4"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5.xml"/><Relationship Id="rId1" Type="http://schemas.openxmlformats.org/officeDocument/2006/relationships/tags" Target="../tags/tag794.xml"/></Relationships>
</file>

<file path=ppt/slides/_rels/slide110.xml.rels><?xml version="1.0" encoding="UTF-8" standalone="yes"?>
<Relationships xmlns="http://schemas.openxmlformats.org/package/2006/relationships"><Relationship Id="rId3" Type="http://schemas.openxmlformats.org/officeDocument/2006/relationships/tags" Target="../tags/tag1090.xml"/><Relationship Id="rId2" Type="http://schemas.openxmlformats.org/officeDocument/2006/relationships/tags" Target="../tags/tag1089.xml"/><Relationship Id="rId1" Type="http://schemas.openxmlformats.org/officeDocument/2006/relationships/tags" Target="../tags/tag1088.xml"/><Relationship Id="rId5" Type="http://schemas.openxmlformats.org/officeDocument/2006/relationships/image" Target="../media/image68.jpeg"/><Relationship Id="rId4"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3" Type="http://schemas.openxmlformats.org/officeDocument/2006/relationships/tags" Target="../tags/tag1093.xml"/><Relationship Id="rId2" Type="http://schemas.openxmlformats.org/officeDocument/2006/relationships/tags" Target="../tags/tag1092.xml"/><Relationship Id="rId1" Type="http://schemas.openxmlformats.org/officeDocument/2006/relationships/tags" Target="../tags/tag1091.xml"/><Relationship Id="rId6" Type="http://schemas.openxmlformats.org/officeDocument/2006/relationships/image" Target="../media/image69.jpeg"/><Relationship Id="rId5" Type="http://schemas.openxmlformats.org/officeDocument/2006/relationships/slideLayout" Target="../slideLayouts/slideLayout106.xml"/><Relationship Id="rId4" Type="http://schemas.openxmlformats.org/officeDocument/2006/relationships/tags" Target="../tags/tag1094.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ags" Target="../tags/tag1095.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097.xml"/><Relationship Id="rId1" Type="http://schemas.openxmlformats.org/officeDocument/2006/relationships/tags" Target="../tags/tag1096.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ags" Target="../tags/tag1098.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100.xml"/><Relationship Id="rId1" Type="http://schemas.openxmlformats.org/officeDocument/2006/relationships/tags" Target="../tags/tag1099.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1102.xml"/><Relationship Id="rId1" Type="http://schemas.openxmlformats.org/officeDocument/2006/relationships/tags" Target="../tags/tag1101.xml"/><Relationship Id="rId4" Type="http://schemas.openxmlformats.org/officeDocument/2006/relationships/notesSlide" Target="../notesSlides/notesSlide1.xml"/></Relationships>
</file>

<file path=ppt/slides/_rels/slide117.xml.rels><?xml version="1.0" encoding="UTF-8" standalone="yes"?>
<Relationships xmlns="http://schemas.openxmlformats.org/package/2006/relationships"><Relationship Id="rId3" Type="http://schemas.openxmlformats.org/officeDocument/2006/relationships/tags" Target="../tags/tag1105.xml"/><Relationship Id="rId2" Type="http://schemas.openxmlformats.org/officeDocument/2006/relationships/tags" Target="../tags/tag1104.xml"/><Relationship Id="rId1" Type="http://schemas.openxmlformats.org/officeDocument/2006/relationships/tags" Target="../tags/tag1103.xml"/><Relationship Id="rId6" Type="http://schemas.openxmlformats.org/officeDocument/2006/relationships/image" Target="../media/image72.jpeg"/><Relationship Id="rId5" Type="http://schemas.openxmlformats.org/officeDocument/2006/relationships/notesSlide" Target="../notesSlides/notesSlide2.xml"/><Relationship Id="rId4" Type="http://schemas.openxmlformats.org/officeDocument/2006/relationships/slideLayout" Target="../slideLayouts/slideLayout84.xml"/></Relationships>
</file>

<file path=ppt/slides/_rels/slide118.xml.rels><?xml version="1.0" encoding="UTF-8" standalone="yes"?>
<Relationships xmlns="http://schemas.openxmlformats.org/package/2006/relationships"><Relationship Id="rId3" Type="http://schemas.openxmlformats.org/officeDocument/2006/relationships/tags" Target="../tags/tag1108.xml"/><Relationship Id="rId2" Type="http://schemas.openxmlformats.org/officeDocument/2006/relationships/tags" Target="../tags/tag1107.xml"/><Relationship Id="rId1" Type="http://schemas.openxmlformats.org/officeDocument/2006/relationships/tags" Target="../tags/tag1106.xml"/><Relationship Id="rId6" Type="http://schemas.openxmlformats.org/officeDocument/2006/relationships/image" Target="../media/image73.jpeg"/><Relationship Id="rId5" Type="http://schemas.openxmlformats.org/officeDocument/2006/relationships/notesSlide" Target="../notesSlides/notesSlide3.xml"/><Relationship Id="rId4" Type="http://schemas.openxmlformats.org/officeDocument/2006/relationships/slideLayout" Target="../slideLayouts/slideLayout84.xml"/></Relationships>
</file>

<file path=ppt/slides/_rels/slide119.xml.rels><?xml version="1.0" encoding="UTF-8" standalone="yes"?>
<Relationships xmlns="http://schemas.openxmlformats.org/package/2006/relationships"><Relationship Id="rId3" Type="http://schemas.openxmlformats.org/officeDocument/2006/relationships/tags" Target="../tags/tag1111.xml"/><Relationship Id="rId2" Type="http://schemas.openxmlformats.org/officeDocument/2006/relationships/tags" Target="../tags/tag1110.xml"/><Relationship Id="rId1" Type="http://schemas.openxmlformats.org/officeDocument/2006/relationships/tags" Target="../tags/tag1109.xml"/><Relationship Id="rId6" Type="http://schemas.openxmlformats.org/officeDocument/2006/relationships/image" Target="../media/image74.jpeg"/><Relationship Id="rId5" Type="http://schemas.openxmlformats.org/officeDocument/2006/relationships/notesSlide" Target="../notesSlides/notesSlide4.xml"/><Relationship Id="rId4"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7.xml"/><Relationship Id="rId1" Type="http://schemas.openxmlformats.org/officeDocument/2006/relationships/tags" Target="../tags/tag796.xml"/></Relationships>
</file>

<file path=ppt/slides/_rels/slide120.xml.rels><?xml version="1.0" encoding="UTF-8" standalone="yes"?>
<Relationships xmlns="http://schemas.openxmlformats.org/package/2006/relationships"><Relationship Id="rId3" Type="http://schemas.openxmlformats.org/officeDocument/2006/relationships/tags" Target="../tags/tag1114.xml"/><Relationship Id="rId2" Type="http://schemas.openxmlformats.org/officeDocument/2006/relationships/tags" Target="../tags/tag1113.xml"/><Relationship Id="rId1" Type="http://schemas.openxmlformats.org/officeDocument/2006/relationships/tags" Target="../tags/tag1112.xml"/><Relationship Id="rId6" Type="http://schemas.openxmlformats.org/officeDocument/2006/relationships/image" Target="../media/image75.jpeg"/><Relationship Id="rId5" Type="http://schemas.openxmlformats.org/officeDocument/2006/relationships/notesSlide" Target="../notesSlides/notesSlide5.xml"/><Relationship Id="rId4"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3" Type="http://schemas.openxmlformats.org/officeDocument/2006/relationships/tags" Target="../tags/tag1117.xml"/><Relationship Id="rId2" Type="http://schemas.openxmlformats.org/officeDocument/2006/relationships/tags" Target="../tags/tag1116.xml"/><Relationship Id="rId1" Type="http://schemas.openxmlformats.org/officeDocument/2006/relationships/tags" Target="../tags/tag1115.xml"/><Relationship Id="rId6" Type="http://schemas.openxmlformats.org/officeDocument/2006/relationships/image" Target="../media/image72.jpeg"/><Relationship Id="rId5" Type="http://schemas.openxmlformats.org/officeDocument/2006/relationships/notesSlide" Target="../notesSlides/notesSlide6.xml"/><Relationship Id="rId4"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3" Type="http://schemas.openxmlformats.org/officeDocument/2006/relationships/tags" Target="../tags/tag1120.xml"/><Relationship Id="rId2" Type="http://schemas.openxmlformats.org/officeDocument/2006/relationships/tags" Target="../tags/tag1119.xml"/><Relationship Id="rId1" Type="http://schemas.openxmlformats.org/officeDocument/2006/relationships/tags" Target="../tags/tag1118.xml"/><Relationship Id="rId6" Type="http://schemas.openxmlformats.org/officeDocument/2006/relationships/image" Target="../media/image73.jpeg"/><Relationship Id="rId5" Type="http://schemas.openxmlformats.org/officeDocument/2006/relationships/notesSlide" Target="../notesSlides/notesSlide7.xml"/><Relationship Id="rId4" Type="http://schemas.openxmlformats.org/officeDocument/2006/relationships/slideLayout" Target="../slideLayouts/slideLayout84.xml"/></Relationships>
</file>

<file path=ppt/slides/_rels/slide123.xml.rels><?xml version="1.0" encoding="UTF-8" standalone="yes"?>
<Relationships xmlns="http://schemas.openxmlformats.org/package/2006/relationships"><Relationship Id="rId3" Type="http://schemas.openxmlformats.org/officeDocument/2006/relationships/tags" Target="../tags/tag1123.xml"/><Relationship Id="rId2" Type="http://schemas.openxmlformats.org/officeDocument/2006/relationships/tags" Target="../tags/tag1122.xml"/><Relationship Id="rId1" Type="http://schemas.openxmlformats.org/officeDocument/2006/relationships/tags" Target="../tags/tag1121.xml"/><Relationship Id="rId6" Type="http://schemas.openxmlformats.org/officeDocument/2006/relationships/image" Target="../media/image76.jpeg"/><Relationship Id="rId5" Type="http://schemas.openxmlformats.org/officeDocument/2006/relationships/notesSlide" Target="../notesSlides/notesSlide8.xml"/><Relationship Id="rId4" Type="http://schemas.openxmlformats.org/officeDocument/2006/relationships/slideLayout" Target="../slideLayouts/slideLayout84.xml"/></Relationships>
</file>

<file path=ppt/slides/_rels/slide124.xml.rels><?xml version="1.0" encoding="UTF-8" standalone="yes"?>
<Relationships xmlns="http://schemas.openxmlformats.org/package/2006/relationships"><Relationship Id="rId3" Type="http://schemas.openxmlformats.org/officeDocument/2006/relationships/tags" Target="../tags/tag1126.xml"/><Relationship Id="rId2" Type="http://schemas.openxmlformats.org/officeDocument/2006/relationships/tags" Target="../tags/tag1125.xml"/><Relationship Id="rId1" Type="http://schemas.openxmlformats.org/officeDocument/2006/relationships/tags" Target="../tags/tag1124.xml"/><Relationship Id="rId6" Type="http://schemas.openxmlformats.org/officeDocument/2006/relationships/image" Target="../media/image77.jpeg"/><Relationship Id="rId5" Type="http://schemas.openxmlformats.org/officeDocument/2006/relationships/notesSlide" Target="../notesSlides/notesSlide9.xml"/><Relationship Id="rId4" Type="http://schemas.openxmlformats.org/officeDocument/2006/relationships/slideLayout" Target="../slideLayouts/slideLayout84.xml"/></Relationships>
</file>

<file path=ppt/slides/_rels/slide125.xml.rels><?xml version="1.0" encoding="UTF-8" standalone="yes"?>
<Relationships xmlns="http://schemas.openxmlformats.org/package/2006/relationships"><Relationship Id="rId3" Type="http://schemas.openxmlformats.org/officeDocument/2006/relationships/tags" Target="../tags/tag1129.xml"/><Relationship Id="rId2" Type="http://schemas.openxmlformats.org/officeDocument/2006/relationships/tags" Target="../tags/tag1128.xml"/><Relationship Id="rId1" Type="http://schemas.openxmlformats.org/officeDocument/2006/relationships/tags" Target="../tags/tag1127.xml"/><Relationship Id="rId6" Type="http://schemas.openxmlformats.org/officeDocument/2006/relationships/image" Target="../media/image72.jpeg"/><Relationship Id="rId5" Type="http://schemas.openxmlformats.org/officeDocument/2006/relationships/notesSlide" Target="../notesSlides/notesSlide10.xml"/><Relationship Id="rId4" Type="http://schemas.openxmlformats.org/officeDocument/2006/relationships/slideLayout" Target="../slideLayouts/slideLayout84.xml"/></Relationships>
</file>

<file path=ppt/slides/_rels/slide126.xml.rels><?xml version="1.0" encoding="UTF-8" standalone="yes"?>
<Relationships xmlns="http://schemas.openxmlformats.org/package/2006/relationships"><Relationship Id="rId3" Type="http://schemas.openxmlformats.org/officeDocument/2006/relationships/tags" Target="../tags/tag1132.xml"/><Relationship Id="rId2" Type="http://schemas.openxmlformats.org/officeDocument/2006/relationships/tags" Target="../tags/tag1131.xml"/><Relationship Id="rId1" Type="http://schemas.openxmlformats.org/officeDocument/2006/relationships/tags" Target="../tags/tag1130.xml"/><Relationship Id="rId6" Type="http://schemas.openxmlformats.org/officeDocument/2006/relationships/image" Target="../media/image73.jpeg"/><Relationship Id="rId5" Type="http://schemas.openxmlformats.org/officeDocument/2006/relationships/notesSlide" Target="../notesSlides/notesSlide11.xml"/><Relationship Id="rId4" Type="http://schemas.openxmlformats.org/officeDocument/2006/relationships/slideLayout" Target="../slideLayouts/slideLayout84.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134.xml"/><Relationship Id="rId1" Type="http://schemas.openxmlformats.org/officeDocument/2006/relationships/tags" Target="../tags/tag1133.xml"/><Relationship Id="rId4" Type="http://schemas.openxmlformats.org/officeDocument/2006/relationships/image" Target="../media/image78.jpe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136.xml"/><Relationship Id="rId1" Type="http://schemas.openxmlformats.org/officeDocument/2006/relationships/tags" Target="../tags/tag1135.xml"/></Relationships>
</file>

<file path=ppt/slides/_rels/slide129.xml.rels><?xml version="1.0" encoding="UTF-8" standalone="yes"?>
<Relationships xmlns="http://schemas.openxmlformats.org/package/2006/relationships"><Relationship Id="rId3" Type="http://schemas.openxmlformats.org/officeDocument/2006/relationships/tags" Target="../tags/tag1139.xml"/><Relationship Id="rId2" Type="http://schemas.openxmlformats.org/officeDocument/2006/relationships/tags" Target="../tags/tag1138.xml"/><Relationship Id="rId1" Type="http://schemas.openxmlformats.org/officeDocument/2006/relationships/tags" Target="../tags/tag1137.xml"/><Relationship Id="rId5" Type="http://schemas.openxmlformats.org/officeDocument/2006/relationships/image" Target="../media/image79.jpeg"/><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tags" Target="../tags/tag800.xml"/><Relationship Id="rId2" Type="http://schemas.openxmlformats.org/officeDocument/2006/relationships/tags" Target="../tags/tag799.xml"/><Relationship Id="rId1" Type="http://schemas.openxmlformats.org/officeDocument/2006/relationships/tags" Target="../tags/tag798.xml"/><Relationship Id="rId6" Type="http://schemas.openxmlformats.org/officeDocument/2006/relationships/image" Target="../media/image9.jpeg"/><Relationship Id="rId5" Type="http://schemas.openxmlformats.org/officeDocument/2006/relationships/slideLayout" Target="../slideLayouts/slideLayout29.xml"/><Relationship Id="rId4" Type="http://schemas.openxmlformats.org/officeDocument/2006/relationships/tags" Target="../tags/tag801.xml"/></Relationships>
</file>

<file path=ppt/slides/_rels/slide130.xml.rels><?xml version="1.0" encoding="UTF-8" standalone="yes"?>
<Relationships xmlns="http://schemas.openxmlformats.org/package/2006/relationships"><Relationship Id="rId3" Type="http://schemas.openxmlformats.org/officeDocument/2006/relationships/tags" Target="../tags/tag1142.xml"/><Relationship Id="rId2" Type="http://schemas.openxmlformats.org/officeDocument/2006/relationships/tags" Target="../tags/tag1141.xml"/><Relationship Id="rId1" Type="http://schemas.openxmlformats.org/officeDocument/2006/relationships/tags" Target="../tags/tag1140.xml"/><Relationship Id="rId5" Type="http://schemas.openxmlformats.org/officeDocument/2006/relationships/image" Target="../media/image80.jpeg"/><Relationship Id="rId4"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3" Type="http://schemas.openxmlformats.org/officeDocument/2006/relationships/tags" Target="../tags/tag1145.xml"/><Relationship Id="rId2" Type="http://schemas.openxmlformats.org/officeDocument/2006/relationships/tags" Target="../tags/tag1144.xml"/><Relationship Id="rId1" Type="http://schemas.openxmlformats.org/officeDocument/2006/relationships/tags" Target="../tags/tag1143.xml"/><Relationship Id="rId5" Type="http://schemas.openxmlformats.org/officeDocument/2006/relationships/image" Target="../media/image81.png"/><Relationship Id="rId4"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3" Type="http://schemas.openxmlformats.org/officeDocument/2006/relationships/tags" Target="../tags/tag1148.xml"/><Relationship Id="rId2" Type="http://schemas.openxmlformats.org/officeDocument/2006/relationships/tags" Target="../tags/tag1147.xml"/><Relationship Id="rId1" Type="http://schemas.openxmlformats.org/officeDocument/2006/relationships/tags" Target="../tags/tag1146.xml"/><Relationship Id="rId5" Type="http://schemas.openxmlformats.org/officeDocument/2006/relationships/image" Target="../media/image82.jpeg"/><Relationship Id="rId4"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150.xml"/><Relationship Id="rId1" Type="http://schemas.openxmlformats.org/officeDocument/2006/relationships/tags" Target="../tags/tag1149.xml"/></Relationships>
</file>

<file path=ppt/slides/_rels/slide134.xml.rels><?xml version="1.0" encoding="UTF-8" standalone="yes"?>
<Relationships xmlns="http://schemas.openxmlformats.org/package/2006/relationships"><Relationship Id="rId3" Type="http://schemas.openxmlformats.org/officeDocument/2006/relationships/tags" Target="../tags/tag1153.xml"/><Relationship Id="rId2" Type="http://schemas.openxmlformats.org/officeDocument/2006/relationships/tags" Target="../tags/tag1152.xml"/><Relationship Id="rId1" Type="http://schemas.openxmlformats.org/officeDocument/2006/relationships/tags" Target="../tags/tag1151.xml"/><Relationship Id="rId5" Type="http://schemas.openxmlformats.org/officeDocument/2006/relationships/image" Target="../media/image13.jpe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tags" Target="../tags/tag804.xml"/><Relationship Id="rId7" Type="http://schemas.openxmlformats.org/officeDocument/2006/relationships/image" Target="../media/image10.jpeg"/><Relationship Id="rId2" Type="http://schemas.openxmlformats.org/officeDocument/2006/relationships/tags" Target="../tags/tag803.xml"/><Relationship Id="rId1" Type="http://schemas.openxmlformats.org/officeDocument/2006/relationships/tags" Target="../tags/tag802.xml"/><Relationship Id="rId6" Type="http://schemas.openxmlformats.org/officeDocument/2006/relationships/slideLayout" Target="../slideLayouts/slideLayout29.xml"/><Relationship Id="rId5" Type="http://schemas.openxmlformats.org/officeDocument/2006/relationships/tags" Target="../tags/tag806.xml"/><Relationship Id="rId4" Type="http://schemas.openxmlformats.org/officeDocument/2006/relationships/tags" Target="../tags/tag805.xml"/></Relationships>
</file>

<file path=ppt/slides/_rels/slide15.xml.rels><?xml version="1.0" encoding="UTF-8" standalone="yes"?>
<Relationships xmlns="http://schemas.openxmlformats.org/package/2006/relationships"><Relationship Id="rId3" Type="http://schemas.openxmlformats.org/officeDocument/2006/relationships/tags" Target="../tags/tag809.xml"/><Relationship Id="rId2" Type="http://schemas.openxmlformats.org/officeDocument/2006/relationships/tags" Target="../tags/tag808.xml"/><Relationship Id="rId1" Type="http://schemas.openxmlformats.org/officeDocument/2006/relationships/tags" Target="../tags/tag807.xml"/><Relationship Id="rId6" Type="http://schemas.openxmlformats.org/officeDocument/2006/relationships/image" Target="../media/image11.jpeg"/><Relationship Id="rId5" Type="http://schemas.openxmlformats.org/officeDocument/2006/relationships/slideLayout" Target="../slideLayouts/slideLayout29.xml"/><Relationship Id="rId4" Type="http://schemas.openxmlformats.org/officeDocument/2006/relationships/tags" Target="../tags/tag810.xml"/></Relationships>
</file>

<file path=ppt/slides/_rels/slide16.xml.rels><?xml version="1.0" encoding="UTF-8" standalone="yes"?>
<Relationships xmlns="http://schemas.openxmlformats.org/package/2006/relationships"><Relationship Id="rId3" Type="http://schemas.openxmlformats.org/officeDocument/2006/relationships/tags" Target="../tags/tag813.xml"/><Relationship Id="rId2" Type="http://schemas.openxmlformats.org/officeDocument/2006/relationships/tags" Target="../tags/tag812.xml"/><Relationship Id="rId1" Type="http://schemas.openxmlformats.org/officeDocument/2006/relationships/tags" Target="../tags/tag811.xml"/><Relationship Id="rId5" Type="http://schemas.openxmlformats.org/officeDocument/2006/relationships/image" Target="../media/image12.jpeg"/><Relationship Id="rId4"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tags" Target="../tags/tag816.xml"/><Relationship Id="rId2" Type="http://schemas.openxmlformats.org/officeDocument/2006/relationships/tags" Target="../tags/tag815.xml"/><Relationship Id="rId1" Type="http://schemas.openxmlformats.org/officeDocument/2006/relationships/tags" Target="../tags/tag814.xml"/><Relationship Id="rId5" Type="http://schemas.openxmlformats.org/officeDocument/2006/relationships/image" Target="../media/image13.jpeg"/><Relationship Id="rId4"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818.xml"/><Relationship Id="rId1" Type="http://schemas.openxmlformats.org/officeDocument/2006/relationships/tags" Target="../tags/tag817.xml"/></Relationships>
</file>

<file path=ppt/slides/_rels/slide19.xml.rels><?xml version="1.0" encoding="UTF-8" standalone="yes"?>
<Relationships xmlns="http://schemas.openxmlformats.org/package/2006/relationships"><Relationship Id="rId3" Type="http://schemas.openxmlformats.org/officeDocument/2006/relationships/tags" Target="../tags/tag821.xml"/><Relationship Id="rId2" Type="http://schemas.openxmlformats.org/officeDocument/2006/relationships/tags" Target="../tags/tag820.xml"/><Relationship Id="rId1" Type="http://schemas.openxmlformats.org/officeDocument/2006/relationships/tags" Target="../tags/tag819.xml"/><Relationship Id="rId5" Type="http://schemas.openxmlformats.org/officeDocument/2006/relationships/image" Target="../media/image14.jpeg"/><Relationship Id="rId4"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tags" Target="../tags/tag771.xml"/><Relationship Id="rId2" Type="http://schemas.openxmlformats.org/officeDocument/2006/relationships/tags" Target="../tags/tag770.xml"/><Relationship Id="rId1" Type="http://schemas.openxmlformats.org/officeDocument/2006/relationships/tags" Target="../tags/tag769.xml"/><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tags" Target="../tags/tag824.xml"/><Relationship Id="rId2" Type="http://schemas.openxmlformats.org/officeDocument/2006/relationships/tags" Target="../tags/tag823.xml"/><Relationship Id="rId1" Type="http://schemas.openxmlformats.org/officeDocument/2006/relationships/tags" Target="../tags/tag822.xml"/><Relationship Id="rId5" Type="http://schemas.openxmlformats.org/officeDocument/2006/relationships/image" Target="../media/image15.png"/><Relationship Id="rId4"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tags" Target="../tags/tag827.xml"/><Relationship Id="rId2" Type="http://schemas.openxmlformats.org/officeDocument/2006/relationships/tags" Target="../tags/tag826.xml"/><Relationship Id="rId1" Type="http://schemas.openxmlformats.org/officeDocument/2006/relationships/tags" Target="../tags/tag825.xml"/><Relationship Id="rId5" Type="http://schemas.openxmlformats.org/officeDocument/2006/relationships/image" Target="../media/image16.png"/><Relationship Id="rId4"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tags" Target="../tags/tag830.xml"/><Relationship Id="rId2" Type="http://schemas.openxmlformats.org/officeDocument/2006/relationships/tags" Target="../tags/tag829.xml"/><Relationship Id="rId1" Type="http://schemas.openxmlformats.org/officeDocument/2006/relationships/tags" Target="../tags/tag828.xml"/><Relationship Id="rId5" Type="http://schemas.openxmlformats.org/officeDocument/2006/relationships/image" Target="../media/image17.png"/><Relationship Id="rId4"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tags" Target="../tags/tag833.xml"/><Relationship Id="rId2" Type="http://schemas.openxmlformats.org/officeDocument/2006/relationships/tags" Target="../tags/tag832.xml"/><Relationship Id="rId1" Type="http://schemas.openxmlformats.org/officeDocument/2006/relationships/tags" Target="../tags/tag831.xml"/><Relationship Id="rId5" Type="http://schemas.openxmlformats.org/officeDocument/2006/relationships/image" Target="../media/image18.png"/><Relationship Id="rId4"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tags" Target="../tags/tag836.xml"/><Relationship Id="rId2" Type="http://schemas.openxmlformats.org/officeDocument/2006/relationships/tags" Target="../tags/tag835.xml"/><Relationship Id="rId1" Type="http://schemas.openxmlformats.org/officeDocument/2006/relationships/tags" Target="../tags/tag834.xml"/><Relationship Id="rId5" Type="http://schemas.openxmlformats.org/officeDocument/2006/relationships/image" Target="../media/image19.png"/><Relationship Id="rId4"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tags" Target="../tags/tag839.xml"/><Relationship Id="rId2" Type="http://schemas.openxmlformats.org/officeDocument/2006/relationships/tags" Target="../tags/tag838.xml"/><Relationship Id="rId1" Type="http://schemas.openxmlformats.org/officeDocument/2006/relationships/tags" Target="../tags/tag837.xml"/><Relationship Id="rId5" Type="http://schemas.openxmlformats.org/officeDocument/2006/relationships/image" Target="../media/image20.jpeg"/><Relationship Id="rId4"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tags" Target="../tags/tag842.xml"/><Relationship Id="rId2" Type="http://schemas.openxmlformats.org/officeDocument/2006/relationships/tags" Target="../tags/tag841.xml"/><Relationship Id="rId1" Type="http://schemas.openxmlformats.org/officeDocument/2006/relationships/tags" Target="../tags/tag840.xml"/><Relationship Id="rId5" Type="http://schemas.openxmlformats.org/officeDocument/2006/relationships/image" Target="../media/image21.png"/><Relationship Id="rId4"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tags" Target="../tags/tag845.xml"/><Relationship Id="rId2" Type="http://schemas.openxmlformats.org/officeDocument/2006/relationships/tags" Target="../tags/tag844.xml"/><Relationship Id="rId1" Type="http://schemas.openxmlformats.org/officeDocument/2006/relationships/tags" Target="../tags/tag843.xml"/><Relationship Id="rId5" Type="http://schemas.openxmlformats.org/officeDocument/2006/relationships/image" Target="../media/image22.png"/><Relationship Id="rId4"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tags" Target="../tags/tag848.xml"/><Relationship Id="rId2" Type="http://schemas.openxmlformats.org/officeDocument/2006/relationships/tags" Target="../tags/tag847.xml"/><Relationship Id="rId1" Type="http://schemas.openxmlformats.org/officeDocument/2006/relationships/tags" Target="../tags/tag846.xml"/><Relationship Id="rId5" Type="http://schemas.openxmlformats.org/officeDocument/2006/relationships/image" Target="../media/image23.png"/><Relationship Id="rId4"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tags" Target="../tags/tag851.xml"/><Relationship Id="rId2" Type="http://schemas.openxmlformats.org/officeDocument/2006/relationships/tags" Target="../tags/tag850.xml"/><Relationship Id="rId1" Type="http://schemas.openxmlformats.org/officeDocument/2006/relationships/tags" Target="../tags/tag849.xml"/><Relationship Id="rId5" Type="http://schemas.openxmlformats.org/officeDocument/2006/relationships/image" Target="../media/image24.png"/><Relationship Id="rId4"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tags" Target="../tags/tag774.xml"/><Relationship Id="rId2" Type="http://schemas.openxmlformats.org/officeDocument/2006/relationships/tags" Target="../tags/tag773.xml"/><Relationship Id="rId1" Type="http://schemas.openxmlformats.org/officeDocument/2006/relationships/tags" Target="../tags/tag772.xml"/><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tags" Target="../tags/tag854.xml"/><Relationship Id="rId2" Type="http://schemas.openxmlformats.org/officeDocument/2006/relationships/tags" Target="../tags/tag853.xml"/><Relationship Id="rId1" Type="http://schemas.openxmlformats.org/officeDocument/2006/relationships/tags" Target="../tags/tag852.xml"/><Relationship Id="rId5" Type="http://schemas.openxmlformats.org/officeDocument/2006/relationships/image" Target="../media/image25.png"/><Relationship Id="rId4"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tags" Target="../tags/tag857.xml"/><Relationship Id="rId2" Type="http://schemas.openxmlformats.org/officeDocument/2006/relationships/tags" Target="../tags/tag856.xml"/><Relationship Id="rId1" Type="http://schemas.openxmlformats.org/officeDocument/2006/relationships/tags" Target="../tags/tag855.xml"/><Relationship Id="rId5" Type="http://schemas.openxmlformats.org/officeDocument/2006/relationships/image" Target="../media/image26.jpeg"/><Relationship Id="rId4"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tags" Target="../tags/tag860.xml"/><Relationship Id="rId2" Type="http://schemas.openxmlformats.org/officeDocument/2006/relationships/tags" Target="../tags/tag859.xml"/><Relationship Id="rId1" Type="http://schemas.openxmlformats.org/officeDocument/2006/relationships/tags" Target="../tags/tag858.xml"/><Relationship Id="rId5" Type="http://schemas.openxmlformats.org/officeDocument/2006/relationships/image" Target="../media/image27.png"/><Relationship Id="rId4"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tags" Target="../tags/tag863.xml"/><Relationship Id="rId7" Type="http://schemas.openxmlformats.org/officeDocument/2006/relationships/image" Target="../media/image28.jpeg"/><Relationship Id="rId2" Type="http://schemas.openxmlformats.org/officeDocument/2006/relationships/tags" Target="../tags/tag862.xml"/><Relationship Id="rId1" Type="http://schemas.openxmlformats.org/officeDocument/2006/relationships/tags" Target="../tags/tag861.xml"/><Relationship Id="rId6" Type="http://schemas.openxmlformats.org/officeDocument/2006/relationships/slideLayout" Target="../slideLayouts/slideLayout7.xml"/><Relationship Id="rId5" Type="http://schemas.openxmlformats.org/officeDocument/2006/relationships/tags" Target="../tags/tag865.xml"/><Relationship Id="rId4" Type="http://schemas.openxmlformats.org/officeDocument/2006/relationships/tags" Target="../tags/tag864.xml"/></Relationships>
</file>

<file path=ppt/slides/_rels/slide34.xml.rels><?xml version="1.0" encoding="UTF-8" standalone="yes"?>
<Relationships xmlns="http://schemas.openxmlformats.org/package/2006/relationships"><Relationship Id="rId3" Type="http://schemas.openxmlformats.org/officeDocument/2006/relationships/tags" Target="../tags/tag868.xml"/><Relationship Id="rId2" Type="http://schemas.openxmlformats.org/officeDocument/2006/relationships/tags" Target="../tags/tag867.xml"/><Relationship Id="rId1" Type="http://schemas.openxmlformats.org/officeDocument/2006/relationships/tags" Target="../tags/tag866.xml"/><Relationship Id="rId6" Type="http://schemas.openxmlformats.org/officeDocument/2006/relationships/image" Target="../media/image29.jpeg"/><Relationship Id="rId5" Type="http://schemas.openxmlformats.org/officeDocument/2006/relationships/slideLayout" Target="../slideLayouts/slideLayout7.xml"/><Relationship Id="rId4" Type="http://schemas.openxmlformats.org/officeDocument/2006/relationships/tags" Target="../tags/tag869.xml"/></Relationships>
</file>

<file path=ppt/slides/_rels/slide35.xml.rels><?xml version="1.0" encoding="UTF-8" standalone="yes"?>
<Relationships xmlns="http://schemas.openxmlformats.org/package/2006/relationships"><Relationship Id="rId3" Type="http://schemas.openxmlformats.org/officeDocument/2006/relationships/tags" Target="../tags/tag872.xml"/><Relationship Id="rId2" Type="http://schemas.openxmlformats.org/officeDocument/2006/relationships/tags" Target="../tags/tag871.xml"/><Relationship Id="rId1" Type="http://schemas.openxmlformats.org/officeDocument/2006/relationships/tags" Target="../tags/tag870.xml"/><Relationship Id="rId6" Type="http://schemas.openxmlformats.org/officeDocument/2006/relationships/image" Target="../media/image30.jpeg"/><Relationship Id="rId5" Type="http://schemas.openxmlformats.org/officeDocument/2006/relationships/slideLayout" Target="../slideLayouts/slideLayout7.xml"/><Relationship Id="rId4" Type="http://schemas.openxmlformats.org/officeDocument/2006/relationships/tags" Target="../tags/tag873.xml"/></Relationships>
</file>

<file path=ppt/slides/_rels/slide36.xml.rels><?xml version="1.0" encoding="UTF-8" standalone="yes"?>
<Relationships xmlns="http://schemas.openxmlformats.org/package/2006/relationships"><Relationship Id="rId3" Type="http://schemas.openxmlformats.org/officeDocument/2006/relationships/tags" Target="../tags/tag876.xml"/><Relationship Id="rId2" Type="http://schemas.openxmlformats.org/officeDocument/2006/relationships/tags" Target="../tags/tag875.xml"/><Relationship Id="rId1" Type="http://schemas.openxmlformats.org/officeDocument/2006/relationships/tags" Target="../tags/tag874.xml"/><Relationship Id="rId6" Type="http://schemas.openxmlformats.org/officeDocument/2006/relationships/image" Target="../media/image31.jpeg"/><Relationship Id="rId5" Type="http://schemas.openxmlformats.org/officeDocument/2006/relationships/slideLayout" Target="../slideLayouts/slideLayout7.xml"/><Relationship Id="rId4" Type="http://schemas.openxmlformats.org/officeDocument/2006/relationships/tags" Target="../tags/tag877.xml"/></Relationships>
</file>

<file path=ppt/slides/_rels/slide37.xml.rels><?xml version="1.0" encoding="UTF-8" standalone="yes"?>
<Relationships xmlns="http://schemas.openxmlformats.org/package/2006/relationships"><Relationship Id="rId3" Type="http://schemas.openxmlformats.org/officeDocument/2006/relationships/tags" Target="../tags/tag880.xml"/><Relationship Id="rId2" Type="http://schemas.openxmlformats.org/officeDocument/2006/relationships/tags" Target="../tags/tag879.xml"/><Relationship Id="rId1" Type="http://schemas.openxmlformats.org/officeDocument/2006/relationships/tags" Target="../tags/tag878.xml"/><Relationship Id="rId5" Type="http://schemas.openxmlformats.org/officeDocument/2006/relationships/image" Target="../media/image32.jpeg"/><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tags" Target="../tags/tag883.xml"/><Relationship Id="rId2" Type="http://schemas.openxmlformats.org/officeDocument/2006/relationships/tags" Target="../tags/tag882.xml"/><Relationship Id="rId1" Type="http://schemas.openxmlformats.org/officeDocument/2006/relationships/tags" Target="../tags/tag881.xml"/><Relationship Id="rId5" Type="http://schemas.openxmlformats.org/officeDocument/2006/relationships/image" Target="../media/image33.png"/><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tags" Target="../tags/tag886.xml"/><Relationship Id="rId2" Type="http://schemas.openxmlformats.org/officeDocument/2006/relationships/tags" Target="../tags/tag885.xml"/><Relationship Id="rId1" Type="http://schemas.openxmlformats.org/officeDocument/2006/relationships/tags" Target="../tags/tag884.xml"/><Relationship Id="rId5" Type="http://schemas.openxmlformats.org/officeDocument/2006/relationships/image" Target="../media/image34.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777.xml"/><Relationship Id="rId2" Type="http://schemas.openxmlformats.org/officeDocument/2006/relationships/tags" Target="../tags/tag776.xml"/><Relationship Id="rId1" Type="http://schemas.openxmlformats.org/officeDocument/2006/relationships/tags" Target="../tags/tag775.xml"/><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tags" Target="../tags/tag889.xml"/><Relationship Id="rId2" Type="http://schemas.openxmlformats.org/officeDocument/2006/relationships/tags" Target="../tags/tag888.xml"/><Relationship Id="rId1" Type="http://schemas.openxmlformats.org/officeDocument/2006/relationships/tags" Target="../tags/tag887.xml"/><Relationship Id="rId5" Type="http://schemas.openxmlformats.org/officeDocument/2006/relationships/image" Target="../media/image35.png"/><Relationship Id="rId4"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tags" Target="../tags/tag892.xml"/><Relationship Id="rId2" Type="http://schemas.openxmlformats.org/officeDocument/2006/relationships/tags" Target="../tags/tag891.xml"/><Relationship Id="rId1" Type="http://schemas.openxmlformats.org/officeDocument/2006/relationships/tags" Target="../tags/tag890.xml"/><Relationship Id="rId5" Type="http://schemas.openxmlformats.org/officeDocument/2006/relationships/image" Target="../media/image36.png"/><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tags" Target="../tags/tag895.xml"/><Relationship Id="rId2" Type="http://schemas.openxmlformats.org/officeDocument/2006/relationships/tags" Target="../tags/tag894.xml"/><Relationship Id="rId1" Type="http://schemas.openxmlformats.org/officeDocument/2006/relationships/tags" Target="../tags/tag893.xml"/><Relationship Id="rId5" Type="http://schemas.openxmlformats.org/officeDocument/2006/relationships/image" Target="../media/image37.png"/><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tags" Target="../tags/tag898.xml"/><Relationship Id="rId2" Type="http://schemas.openxmlformats.org/officeDocument/2006/relationships/tags" Target="../tags/tag897.xml"/><Relationship Id="rId1" Type="http://schemas.openxmlformats.org/officeDocument/2006/relationships/tags" Target="../tags/tag896.xml"/><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tags" Target="../tags/tag901.xml"/><Relationship Id="rId2" Type="http://schemas.openxmlformats.org/officeDocument/2006/relationships/tags" Target="../tags/tag900.xml"/><Relationship Id="rId1" Type="http://schemas.openxmlformats.org/officeDocument/2006/relationships/tags" Target="../tags/tag899.xml"/><Relationship Id="rId5" Type="http://schemas.openxmlformats.org/officeDocument/2006/relationships/image" Target="../media/image39.png"/><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tags" Target="../tags/tag904.xml"/><Relationship Id="rId2" Type="http://schemas.openxmlformats.org/officeDocument/2006/relationships/tags" Target="../tags/tag903.xml"/><Relationship Id="rId1" Type="http://schemas.openxmlformats.org/officeDocument/2006/relationships/tags" Target="../tags/tag902.xml"/><Relationship Id="rId5" Type="http://schemas.openxmlformats.org/officeDocument/2006/relationships/image" Target="../media/image40.png"/><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tags" Target="../tags/tag907.xml"/><Relationship Id="rId2" Type="http://schemas.openxmlformats.org/officeDocument/2006/relationships/tags" Target="../tags/tag906.xml"/><Relationship Id="rId1" Type="http://schemas.openxmlformats.org/officeDocument/2006/relationships/tags" Target="../tags/tag905.xml"/><Relationship Id="rId5" Type="http://schemas.openxmlformats.org/officeDocument/2006/relationships/image" Target="../media/image41.jpeg"/><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tags" Target="../tags/tag910.xml"/><Relationship Id="rId2" Type="http://schemas.openxmlformats.org/officeDocument/2006/relationships/tags" Target="../tags/tag909.xml"/><Relationship Id="rId1" Type="http://schemas.openxmlformats.org/officeDocument/2006/relationships/tags" Target="../tags/tag908.xml"/><Relationship Id="rId5" Type="http://schemas.openxmlformats.org/officeDocument/2006/relationships/image" Target="../media/image42.png"/><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tags" Target="../tags/tag913.xml"/><Relationship Id="rId2" Type="http://schemas.openxmlformats.org/officeDocument/2006/relationships/tags" Target="../tags/tag912.xml"/><Relationship Id="rId1" Type="http://schemas.openxmlformats.org/officeDocument/2006/relationships/tags" Target="../tags/tag911.xml"/><Relationship Id="rId5" Type="http://schemas.openxmlformats.org/officeDocument/2006/relationships/image" Target="../media/image43.png"/><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tags" Target="../tags/tag916.xml"/><Relationship Id="rId2" Type="http://schemas.openxmlformats.org/officeDocument/2006/relationships/tags" Target="../tags/tag915.xml"/><Relationship Id="rId1" Type="http://schemas.openxmlformats.org/officeDocument/2006/relationships/tags" Target="../tags/tag914.xml"/><Relationship Id="rId5" Type="http://schemas.openxmlformats.org/officeDocument/2006/relationships/image" Target="../media/image4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tags" Target="../tags/tag780.xml"/><Relationship Id="rId2" Type="http://schemas.openxmlformats.org/officeDocument/2006/relationships/tags" Target="../tags/tag779.xml"/><Relationship Id="rId1" Type="http://schemas.openxmlformats.org/officeDocument/2006/relationships/tags" Target="../tags/tag778.xml"/><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tags" Target="../tags/tag919.xml"/><Relationship Id="rId2" Type="http://schemas.openxmlformats.org/officeDocument/2006/relationships/tags" Target="../tags/tag918.xml"/><Relationship Id="rId1" Type="http://schemas.openxmlformats.org/officeDocument/2006/relationships/tags" Target="../tags/tag917.xml"/><Relationship Id="rId5" Type="http://schemas.openxmlformats.org/officeDocument/2006/relationships/image" Target="../media/image40.png"/><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tags" Target="../tags/tag922.xml"/><Relationship Id="rId2" Type="http://schemas.openxmlformats.org/officeDocument/2006/relationships/tags" Target="../tags/tag921.xml"/><Relationship Id="rId1" Type="http://schemas.openxmlformats.org/officeDocument/2006/relationships/tags" Target="../tags/tag920.xml"/><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tags" Target="../tags/tag925.xml"/><Relationship Id="rId2" Type="http://schemas.openxmlformats.org/officeDocument/2006/relationships/tags" Target="../tags/tag924.xml"/><Relationship Id="rId1" Type="http://schemas.openxmlformats.org/officeDocument/2006/relationships/tags" Target="../tags/tag923.xml"/><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tags" Target="../tags/tag928.xml"/><Relationship Id="rId2" Type="http://schemas.openxmlformats.org/officeDocument/2006/relationships/tags" Target="../tags/tag927.xml"/><Relationship Id="rId1" Type="http://schemas.openxmlformats.org/officeDocument/2006/relationships/tags" Target="../tags/tag926.xml"/><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tags" Target="../tags/tag931.xml"/><Relationship Id="rId2" Type="http://schemas.openxmlformats.org/officeDocument/2006/relationships/tags" Target="../tags/tag930.xml"/><Relationship Id="rId1" Type="http://schemas.openxmlformats.org/officeDocument/2006/relationships/tags" Target="../tags/tag929.xml"/><Relationship Id="rId5" Type="http://schemas.openxmlformats.org/officeDocument/2006/relationships/image" Target="../media/image45.png"/><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tags" Target="../tags/tag934.xml"/><Relationship Id="rId2" Type="http://schemas.openxmlformats.org/officeDocument/2006/relationships/tags" Target="../tags/tag933.xml"/><Relationship Id="rId1" Type="http://schemas.openxmlformats.org/officeDocument/2006/relationships/tags" Target="../tags/tag932.xml"/><Relationship Id="rId5" Type="http://schemas.openxmlformats.org/officeDocument/2006/relationships/image" Target="../media/image46.jpeg"/><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tags" Target="../tags/tag937.xml"/><Relationship Id="rId2" Type="http://schemas.openxmlformats.org/officeDocument/2006/relationships/tags" Target="../tags/tag936.xml"/><Relationship Id="rId1" Type="http://schemas.openxmlformats.org/officeDocument/2006/relationships/tags" Target="../tags/tag935.xml"/><Relationship Id="rId5" Type="http://schemas.openxmlformats.org/officeDocument/2006/relationships/image" Target="../media/image47.png"/><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tags" Target="../tags/tag940.xml"/><Relationship Id="rId2" Type="http://schemas.openxmlformats.org/officeDocument/2006/relationships/tags" Target="../tags/tag939.xml"/><Relationship Id="rId1" Type="http://schemas.openxmlformats.org/officeDocument/2006/relationships/tags" Target="../tags/tag938.xml"/><Relationship Id="rId5" Type="http://schemas.openxmlformats.org/officeDocument/2006/relationships/image" Target="../media/image33.png"/><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tags" Target="../tags/tag943.xml"/><Relationship Id="rId2" Type="http://schemas.openxmlformats.org/officeDocument/2006/relationships/tags" Target="../tags/tag942.xml"/><Relationship Id="rId1" Type="http://schemas.openxmlformats.org/officeDocument/2006/relationships/tags" Target="../tags/tag941.xml"/><Relationship Id="rId6" Type="http://schemas.openxmlformats.org/officeDocument/2006/relationships/image" Target="../media/image6.png"/><Relationship Id="rId5" Type="http://schemas.openxmlformats.org/officeDocument/2006/relationships/slideLayout" Target="../slideLayouts/slideLayout7.xml"/><Relationship Id="rId4" Type="http://schemas.openxmlformats.org/officeDocument/2006/relationships/tags" Target="../tags/tag94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946.xml"/><Relationship Id="rId1" Type="http://schemas.openxmlformats.org/officeDocument/2006/relationships/tags" Target="../tags/tag945.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tags" Target="../tags/tag783.xml"/><Relationship Id="rId2" Type="http://schemas.openxmlformats.org/officeDocument/2006/relationships/tags" Target="../tags/tag782.xml"/><Relationship Id="rId1" Type="http://schemas.openxmlformats.org/officeDocument/2006/relationships/tags" Target="../tags/tag781.xml"/><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948.xml"/><Relationship Id="rId1" Type="http://schemas.openxmlformats.org/officeDocument/2006/relationships/tags" Target="../tags/tag94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950.xml"/><Relationship Id="rId1" Type="http://schemas.openxmlformats.org/officeDocument/2006/relationships/tags" Target="../tags/tag94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952.xml"/><Relationship Id="rId1" Type="http://schemas.openxmlformats.org/officeDocument/2006/relationships/tags" Target="../tags/tag95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tags" Target="../tags/tag954.xml"/><Relationship Id="rId1" Type="http://schemas.openxmlformats.org/officeDocument/2006/relationships/tags" Target="../tags/tag953.xml"/></Relationships>
</file>

<file path=ppt/slides/_rels/slide64.xml.rels><?xml version="1.0" encoding="UTF-8" standalone="yes"?>
<Relationships xmlns="http://schemas.openxmlformats.org/package/2006/relationships"><Relationship Id="rId3" Type="http://schemas.openxmlformats.org/officeDocument/2006/relationships/tags" Target="../tags/tag957.xml"/><Relationship Id="rId2" Type="http://schemas.openxmlformats.org/officeDocument/2006/relationships/tags" Target="../tags/tag956.xml"/><Relationship Id="rId1" Type="http://schemas.openxmlformats.org/officeDocument/2006/relationships/tags" Target="../tags/tag955.xml"/><Relationship Id="rId5" Type="http://schemas.openxmlformats.org/officeDocument/2006/relationships/image" Target="../media/image49.jpeg"/><Relationship Id="rId4"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tags" Target="../tags/tag960.xml"/><Relationship Id="rId2" Type="http://schemas.openxmlformats.org/officeDocument/2006/relationships/tags" Target="../tags/tag959.xml"/><Relationship Id="rId1" Type="http://schemas.openxmlformats.org/officeDocument/2006/relationships/tags" Target="../tags/tag958.xml"/><Relationship Id="rId5" Type="http://schemas.openxmlformats.org/officeDocument/2006/relationships/image" Target="../media/image50.jpeg"/><Relationship Id="rId4"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tags" Target="../tags/tag963.xml"/><Relationship Id="rId2" Type="http://schemas.openxmlformats.org/officeDocument/2006/relationships/tags" Target="../tags/tag962.xml"/><Relationship Id="rId1" Type="http://schemas.openxmlformats.org/officeDocument/2006/relationships/tags" Target="../tags/tag961.xml"/><Relationship Id="rId5" Type="http://schemas.openxmlformats.org/officeDocument/2006/relationships/image" Target="../media/image51.jpeg"/><Relationship Id="rId4"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tags" Target="../tags/tag966.xml"/><Relationship Id="rId2" Type="http://schemas.openxmlformats.org/officeDocument/2006/relationships/tags" Target="../tags/tag965.xml"/><Relationship Id="rId1" Type="http://schemas.openxmlformats.org/officeDocument/2006/relationships/tags" Target="../tags/tag964.xml"/><Relationship Id="rId5" Type="http://schemas.openxmlformats.org/officeDocument/2006/relationships/image" Target="../media/image52.jpeg"/><Relationship Id="rId4"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tags" Target="../tags/tag969.xml"/><Relationship Id="rId2" Type="http://schemas.openxmlformats.org/officeDocument/2006/relationships/tags" Target="../tags/tag968.xml"/><Relationship Id="rId1" Type="http://schemas.openxmlformats.org/officeDocument/2006/relationships/tags" Target="../tags/tag967.xml"/><Relationship Id="rId5" Type="http://schemas.openxmlformats.org/officeDocument/2006/relationships/image" Target="../media/image53.jpeg"/><Relationship Id="rId4"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tags" Target="../tags/tag972.xml"/><Relationship Id="rId2" Type="http://schemas.openxmlformats.org/officeDocument/2006/relationships/tags" Target="../tags/tag971.xml"/><Relationship Id="rId1" Type="http://schemas.openxmlformats.org/officeDocument/2006/relationships/tags" Target="../tags/tag970.xml"/><Relationship Id="rId5" Type="http://schemas.openxmlformats.org/officeDocument/2006/relationships/image" Target="../media/image49.jpeg"/><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tags" Target="../tags/tag786.xml"/><Relationship Id="rId2" Type="http://schemas.openxmlformats.org/officeDocument/2006/relationships/tags" Target="../tags/tag785.xml"/><Relationship Id="rId1" Type="http://schemas.openxmlformats.org/officeDocument/2006/relationships/tags" Target="../tags/tag784.xml"/><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tags" Target="../tags/tag975.xml"/><Relationship Id="rId2" Type="http://schemas.openxmlformats.org/officeDocument/2006/relationships/tags" Target="../tags/tag974.xml"/><Relationship Id="rId1" Type="http://schemas.openxmlformats.org/officeDocument/2006/relationships/tags" Target="../tags/tag973.xml"/><Relationship Id="rId5" Type="http://schemas.openxmlformats.org/officeDocument/2006/relationships/image" Target="../media/image50.jpeg"/><Relationship Id="rId4"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tags" Target="../tags/tag978.xml"/><Relationship Id="rId2" Type="http://schemas.openxmlformats.org/officeDocument/2006/relationships/tags" Target="../tags/tag977.xml"/><Relationship Id="rId1" Type="http://schemas.openxmlformats.org/officeDocument/2006/relationships/tags" Target="../tags/tag976.xml"/><Relationship Id="rId5" Type="http://schemas.openxmlformats.org/officeDocument/2006/relationships/image" Target="../media/image51.jpeg"/><Relationship Id="rId4"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tags" Target="../tags/tag981.xml"/><Relationship Id="rId2" Type="http://schemas.openxmlformats.org/officeDocument/2006/relationships/tags" Target="../tags/tag980.xml"/><Relationship Id="rId1" Type="http://schemas.openxmlformats.org/officeDocument/2006/relationships/tags" Target="../tags/tag979.xml"/><Relationship Id="rId5" Type="http://schemas.openxmlformats.org/officeDocument/2006/relationships/image" Target="../media/image52.jpeg"/><Relationship Id="rId4"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tags" Target="../tags/tag984.xml"/><Relationship Id="rId2" Type="http://schemas.openxmlformats.org/officeDocument/2006/relationships/tags" Target="../tags/tag983.xml"/><Relationship Id="rId1" Type="http://schemas.openxmlformats.org/officeDocument/2006/relationships/tags" Target="../tags/tag982.xml"/><Relationship Id="rId5" Type="http://schemas.openxmlformats.org/officeDocument/2006/relationships/image" Target="../media/image54.jpeg"/><Relationship Id="rId4"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tags" Target="../tags/tag987.xml"/><Relationship Id="rId2" Type="http://schemas.openxmlformats.org/officeDocument/2006/relationships/tags" Target="../tags/tag986.xml"/><Relationship Id="rId1" Type="http://schemas.openxmlformats.org/officeDocument/2006/relationships/tags" Target="../tags/tag985.xml"/><Relationship Id="rId5" Type="http://schemas.openxmlformats.org/officeDocument/2006/relationships/image" Target="../media/image49.jpeg"/><Relationship Id="rId4"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tags" Target="../tags/tag990.xml"/><Relationship Id="rId2" Type="http://schemas.openxmlformats.org/officeDocument/2006/relationships/tags" Target="../tags/tag989.xml"/><Relationship Id="rId1" Type="http://schemas.openxmlformats.org/officeDocument/2006/relationships/tags" Target="../tags/tag988.xml"/><Relationship Id="rId5" Type="http://schemas.openxmlformats.org/officeDocument/2006/relationships/image" Target="../media/image50.jpeg"/><Relationship Id="rId4"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tags" Target="../tags/tag993.xml"/><Relationship Id="rId2" Type="http://schemas.openxmlformats.org/officeDocument/2006/relationships/tags" Target="../tags/tag992.xml"/><Relationship Id="rId1" Type="http://schemas.openxmlformats.org/officeDocument/2006/relationships/tags" Target="../tags/tag991.xml"/><Relationship Id="rId5" Type="http://schemas.openxmlformats.org/officeDocument/2006/relationships/image" Target="../media/image51.jpeg"/><Relationship Id="rId4"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tags" Target="../tags/tag996.xml"/><Relationship Id="rId2" Type="http://schemas.openxmlformats.org/officeDocument/2006/relationships/tags" Target="../tags/tag995.xml"/><Relationship Id="rId1" Type="http://schemas.openxmlformats.org/officeDocument/2006/relationships/tags" Target="../tags/tag994.xml"/><Relationship Id="rId5" Type="http://schemas.openxmlformats.org/officeDocument/2006/relationships/image" Target="../media/image52.jpeg"/><Relationship Id="rId4"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tags" Target="../tags/tag999.xml"/><Relationship Id="rId2" Type="http://schemas.openxmlformats.org/officeDocument/2006/relationships/tags" Target="../tags/tag998.xml"/><Relationship Id="rId1" Type="http://schemas.openxmlformats.org/officeDocument/2006/relationships/tags" Target="../tags/tag997.xml"/><Relationship Id="rId5" Type="http://schemas.openxmlformats.org/officeDocument/2006/relationships/image" Target="../media/image55.jpeg"/><Relationship Id="rId4"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tags" Target="../tags/tag1002.xml"/><Relationship Id="rId2" Type="http://schemas.openxmlformats.org/officeDocument/2006/relationships/tags" Target="../tags/tag1001.xml"/><Relationship Id="rId1" Type="http://schemas.openxmlformats.org/officeDocument/2006/relationships/tags" Target="../tags/tag1000.xml"/><Relationship Id="rId5" Type="http://schemas.openxmlformats.org/officeDocument/2006/relationships/image" Target="../media/image49.jpeg"/><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tags" Target="../tags/tag789.xml"/><Relationship Id="rId2" Type="http://schemas.openxmlformats.org/officeDocument/2006/relationships/tags" Target="../tags/tag788.xml"/><Relationship Id="rId1" Type="http://schemas.openxmlformats.org/officeDocument/2006/relationships/tags" Target="../tags/tag787.xml"/><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tags" Target="../tags/tag1005.xml"/><Relationship Id="rId2" Type="http://schemas.openxmlformats.org/officeDocument/2006/relationships/tags" Target="../tags/tag1004.xml"/><Relationship Id="rId1" Type="http://schemas.openxmlformats.org/officeDocument/2006/relationships/tags" Target="../tags/tag1003.xml"/><Relationship Id="rId5" Type="http://schemas.openxmlformats.org/officeDocument/2006/relationships/image" Target="../media/image50.jpeg"/><Relationship Id="rId4"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tags" Target="../tags/tag1008.xml"/><Relationship Id="rId2" Type="http://schemas.openxmlformats.org/officeDocument/2006/relationships/tags" Target="../tags/tag1007.xml"/><Relationship Id="rId1" Type="http://schemas.openxmlformats.org/officeDocument/2006/relationships/tags" Target="../tags/tag1006.xml"/><Relationship Id="rId5" Type="http://schemas.openxmlformats.org/officeDocument/2006/relationships/image" Target="../media/image51.jpeg"/><Relationship Id="rId4"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tags" Target="../tags/tag1011.xml"/><Relationship Id="rId2" Type="http://schemas.openxmlformats.org/officeDocument/2006/relationships/tags" Target="../tags/tag1010.xml"/><Relationship Id="rId1" Type="http://schemas.openxmlformats.org/officeDocument/2006/relationships/tags" Target="../tags/tag1009.xml"/><Relationship Id="rId5" Type="http://schemas.openxmlformats.org/officeDocument/2006/relationships/image" Target="../media/image52.jpeg"/><Relationship Id="rId4"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1013.xml"/><Relationship Id="rId1" Type="http://schemas.openxmlformats.org/officeDocument/2006/relationships/tags" Target="../tags/tag101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1014.xml"/></Relationships>
</file>

<file path=ppt/slides/_rels/slide85.xml.rels><?xml version="1.0" encoding="UTF-8" standalone="yes"?>
<Relationships xmlns="http://schemas.openxmlformats.org/package/2006/relationships"><Relationship Id="rId3" Type="http://schemas.openxmlformats.org/officeDocument/2006/relationships/tags" Target="../tags/tag1017.xml"/><Relationship Id="rId2" Type="http://schemas.openxmlformats.org/officeDocument/2006/relationships/tags" Target="../tags/tag1016.xml"/><Relationship Id="rId1" Type="http://schemas.openxmlformats.org/officeDocument/2006/relationships/tags" Target="../tags/tag1015.xml"/><Relationship Id="rId6" Type="http://schemas.openxmlformats.org/officeDocument/2006/relationships/image" Target="../media/image56.jpeg"/><Relationship Id="rId5" Type="http://schemas.openxmlformats.org/officeDocument/2006/relationships/slideLayout" Target="../slideLayouts/slideLayout128.xml"/><Relationship Id="rId4" Type="http://schemas.openxmlformats.org/officeDocument/2006/relationships/tags" Target="../tags/tag1018.xml"/></Relationships>
</file>

<file path=ppt/slides/_rels/slide86.xml.rels><?xml version="1.0" encoding="UTF-8" standalone="yes"?>
<Relationships xmlns="http://schemas.openxmlformats.org/package/2006/relationships"><Relationship Id="rId3" Type="http://schemas.openxmlformats.org/officeDocument/2006/relationships/tags" Target="../tags/tag1021.xml"/><Relationship Id="rId2" Type="http://schemas.openxmlformats.org/officeDocument/2006/relationships/tags" Target="../tags/tag1020.xml"/><Relationship Id="rId1" Type="http://schemas.openxmlformats.org/officeDocument/2006/relationships/tags" Target="../tags/tag1019.xml"/><Relationship Id="rId6" Type="http://schemas.openxmlformats.org/officeDocument/2006/relationships/image" Target="../media/image57.jpeg"/><Relationship Id="rId5" Type="http://schemas.openxmlformats.org/officeDocument/2006/relationships/slideLayout" Target="../slideLayouts/slideLayout128.xml"/><Relationship Id="rId4" Type="http://schemas.openxmlformats.org/officeDocument/2006/relationships/tags" Target="../tags/tag1022.xml"/></Relationships>
</file>

<file path=ppt/slides/_rels/slide87.xml.rels><?xml version="1.0" encoding="UTF-8" standalone="yes"?>
<Relationships xmlns="http://schemas.openxmlformats.org/package/2006/relationships"><Relationship Id="rId3" Type="http://schemas.openxmlformats.org/officeDocument/2006/relationships/tags" Target="../tags/tag1025.xml"/><Relationship Id="rId2" Type="http://schemas.openxmlformats.org/officeDocument/2006/relationships/tags" Target="../tags/tag1024.xml"/><Relationship Id="rId1" Type="http://schemas.openxmlformats.org/officeDocument/2006/relationships/tags" Target="../tags/tag1023.xml"/><Relationship Id="rId6" Type="http://schemas.openxmlformats.org/officeDocument/2006/relationships/image" Target="../media/image58.jpeg"/><Relationship Id="rId5" Type="http://schemas.openxmlformats.org/officeDocument/2006/relationships/slideLayout" Target="../slideLayouts/slideLayout128.xml"/><Relationship Id="rId4" Type="http://schemas.openxmlformats.org/officeDocument/2006/relationships/tags" Target="../tags/tag1026.xml"/></Relationships>
</file>

<file path=ppt/slides/_rels/slide88.xml.rels><?xml version="1.0" encoding="UTF-8" standalone="yes"?>
<Relationships xmlns="http://schemas.openxmlformats.org/package/2006/relationships"><Relationship Id="rId3" Type="http://schemas.openxmlformats.org/officeDocument/2006/relationships/tags" Target="../tags/tag1029.xml"/><Relationship Id="rId2" Type="http://schemas.openxmlformats.org/officeDocument/2006/relationships/tags" Target="../tags/tag1028.xml"/><Relationship Id="rId1" Type="http://schemas.openxmlformats.org/officeDocument/2006/relationships/tags" Target="../tags/tag1027.xml"/><Relationship Id="rId5" Type="http://schemas.openxmlformats.org/officeDocument/2006/relationships/image" Target="../media/image59.jpeg"/><Relationship Id="rId4" Type="http://schemas.openxmlformats.org/officeDocument/2006/relationships/slideLayout" Target="../slideLayouts/slideLayout128.xml"/></Relationships>
</file>

<file path=ppt/slides/_rels/slide89.xml.rels><?xml version="1.0" encoding="UTF-8" standalone="yes"?>
<Relationships xmlns="http://schemas.openxmlformats.org/package/2006/relationships"><Relationship Id="rId3" Type="http://schemas.openxmlformats.org/officeDocument/2006/relationships/tags" Target="../tags/tag1032.xml"/><Relationship Id="rId2" Type="http://schemas.openxmlformats.org/officeDocument/2006/relationships/tags" Target="../tags/tag1031.xml"/><Relationship Id="rId1" Type="http://schemas.openxmlformats.org/officeDocument/2006/relationships/tags" Target="../tags/tag1030.xml"/><Relationship Id="rId6" Type="http://schemas.openxmlformats.org/officeDocument/2006/relationships/image" Target="../media/image58.jpeg"/><Relationship Id="rId5" Type="http://schemas.openxmlformats.org/officeDocument/2006/relationships/slideLayout" Target="../slideLayouts/slideLayout128.xml"/><Relationship Id="rId4" Type="http://schemas.openxmlformats.org/officeDocument/2006/relationships/tags" Target="../tags/tag103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1.xml"/><Relationship Id="rId1" Type="http://schemas.openxmlformats.org/officeDocument/2006/relationships/tags" Target="../tags/tag790.xml"/></Relationships>
</file>

<file path=ppt/slides/_rels/slide90.xml.rels><?xml version="1.0" encoding="UTF-8" standalone="yes"?>
<Relationships xmlns="http://schemas.openxmlformats.org/package/2006/relationships"><Relationship Id="rId3" Type="http://schemas.openxmlformats.org/officeDocument/2006/relationships/tags" Target="../tags/tag1036.xml"/><Relationship Id="rId2" Type="http://schemas.openxmlformats.org/officeDocument/2006/relationships/tags" Target="../tags/tag1035.xml"/><Relationship Id="rId1" Type="http://schemas.openxmlformats.org/officeDocument/2006/relationships/tags" Target="../tags/tag1034.xml"/><Relationship Id="rId6" Type="http://schemas.openxmlformats.org/officeDocument/2006/relationships/image" Target="../media/image60.jpeg"/><Relationship Id="rId5" Type="http://schemas.openxmlformats.org/officeDocument/2006/relationships/slideLayout" Target="../slideLayouts/slideLayout128.xml"/><Relationship Id="rId4" Type="http://schemas.openxmlformats.org/officeDocument/2006/relationships/tags" Target="../tags/tag1037.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ags" Target="../tags/tag1038.xml"/></Relationships>
</file>

<file path=ppt/slides/_rels/slide92.xml.rels><?xml version="1.0" encoding="UTF-8" standalone="yes"?>
<Relationships xmlns="http://schemas.openxmlformats.org/package/2006/relationships"><Relationship Id="rId3" Type="http://schemas.openxmlformats.org/officeDocument/2006/relationships/tags" Target="../tags/tag1041.xml"/><Relationship Id="rId2" Type="http://schemas.openxmlformats.org/officeDocument/2006/relationships/tags" Target="../tags/tag1040.xml"/><Relationship Id="rId1" Type="http://schemas.openxmlformats.org/officeDocument/2006/relationships/tags" Target="../tags/tag1039.xml"/><Relationship Id="rId5" Type="http://schemas.openxmlformats.org/officeDocument/2006/relationships/image" Target="../media/image61.jpeg"/><Relationship Id="rId4"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ags" Target="../tags/tag1042.xml"/></Relationships>
</file>

<file path=ppt/slides/_rels/slide94.xml.rels><?xml version="1.0" encoding="UTF-8" standalone="yes"?>
<Relationships xmlns="http://schemas.openxmlformats.org/package/2006/relationships"><Relationship Id="rId3" Type="http://schemas.openxmlformats.org/officeDocument/2006/relationships/tags" Target="../tags/tag1045.xml"/><Relationship Id="rId2" Type="http://schemas.openxmlformats.org/officeDocument/2006/relationships/tags" Target="../tags/tag1044.xml"/><Relationship Id="rId1" Type="http://schemas.openxmlformats.org/officeDocument/2006/relationships/tags" Target="../tags/tag1043.xml"/><Relationship Id="rId5" Type="http://schemas.openxmlformats.org/officeDocument/2006/relationships/image" Target="../media/image62.png"/><Relationship Id="rId4"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ags" Target="../tags/tag1046.xml"/></Relationships>
</file>

<file path=ppt/slides/_rels/slide96.xml.rels><?xml version="1.0" encoding="UTF-8" standalone="yes"?>
<Relationships xmlns="http://schemas.openxmlformats.org/package/2006/relationships"><Relationship Id="rId3" Type="http://schemas.openxmlformats.org/officeDocument/2006/relationships/tags" Target="../tags/tag1049.xml"/><Relationship Id="rId2" Type="http://schemas.openxmlformats.org/officeDocument/2006/relationships/tags" Target="../tags/tag1048.xml"/><Relationship Id="rId1" Type="http://schemas.openxmlformats.org/officeDocument/2006/relationships/tags" Target="../tags/tag1047.xml"/><Relationship Id="rId5" Type="http://schemas.openxmlformats.org/officeDocument/2006/relationships/image" Target="../media/image63.jpeg"/><Relationship Id="rId4"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ags" Target="../tags/tag1050.xml"/></Relationships>
</file>

<file path=ppt/slides/_rels/slide98.xml.rels><?xml version="1.0" encoding="UTF-8" standalone="yes"?>
<Relationships xmlns="http://schemas.openxmlformats.org/package/2006/relationships"><Relationship Id="rId3" Type="http://schemas.openxmlformats.org/officeDocument/2006/relationships/tags" Target="../tags/tag1053.xml"/><Relationship Id="rId2" Type="http://schemas.openxmlformats.org/officeDocument/2006/relationships/tags" Target="../tags/tag1052.xml"/><Relationship Id="rId1" Type="http://schemas.openxmlformats.org/officeDocument/2006/relationships/tags" Target="../tags/tag1051.xml"/><Relationship Id="rId5" Type="http://schemas.openxmlformats.org/officeDocument/2006/relationships/image" Target="../media/image64.jpeg"/><Relationship Id="rId4"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ags" Target="../tags/tag10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3" name="Picture 15" descr="imma"/>
          <p:cNvPicPr>
            <a:picLocks noChangeAspect="1" noChangeArrowheads="1"/>
          </p:cNvPicPr>
          <p:nvPr>
            <p:custDataLst>
              <p:tags r:id="rId2"/>
            </p:custDataLst>
          </p:nvPr>
        </p:nvPicPr>
        <p:blipFill>
          <a:blip r:embed="rId7">
            <a:extLst>
              <a:ext uri="{28A0092B-C50C-407E-A947-70E740481C1C}">
                <a14:useLocalDpi xmlns:a14="http://schemas.microsoft.com/office/drawing/2010/main"/>
              </a:ext>
            </a:extLst>
          </a:blip>
          <a:srcRect/>
          <a:stretch>
            <a:fillRect/>
          </a:stretch>
        </p:blipFill>
        <p:spPr bwMode="auto">
          <a:xfrm>
            <a:off x="0" y="0"/>
            <a:ext cx="544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6"/>
          <p:cNvSpPr txBox="1">
            <a:spLocks noChangeArrowheads="1"/>
          </p:cNvSpPr>
          <p:nvPr>
            <p:custDataLst>
              <p:tags r:id="rId3"/>
            </p:custDataLst>
          </p:nvPr>
        </p:nvSpPr>
        <p:spPr bwMode="auto">
          <a:xfrm>
            <a:off x="5795963" y="1989138"/>
            <a:ext cx="3095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it-IT" sz="4400">
                <a:solidFill>
                  <a:srgbClr val="3399FF"/>
                </a:solidFill>
                <a:latin typeface="Tahoma" pitchFamily="34" charset="0"/>
              </a:rPr>
              <a:t>8 dicembre</a:t>
            </a:r>
          </a:p>
        </p:txBody>
      </p:sp>
      <p:sp>
        <p:nvSpPr>
          <p:cNvPr id="43025" name="Text Box 17"/>
          <p:cNvSpPr txBox="1">
            <a:spLocks noChangeArrowheads="1"/>
          </p:cNvSpPr>
          <p:nvPr>
            <p:custDataLst>
              <p:tags r:id="rId4"/>
            </p:custDataLst>
          </p:nvPr>
        </p:nvSpPr>
        <p:spPr bwMode="auto">
          <a:xfrm>
            <a:off x="5435600" y="3352800"/>
            <a:ext cx="3708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it-IT" sz="3200">
                <a:solidFill>
                  <a:srgbClr val="3399FF"/>
                </a:solidFill>
                <a:latin typeface="Copperplate Gothic Bold" pitchFamily="34" charset="0"/>
              </a:rPr>
              <a:t>IMMACOLATA</a:t>
            </a:r>
          </a:p>
          <a:p>
            <a:pPr algn="ctr" eaLnBrk="1" hangingPunct="1">
              <a:spcBef>
                <a:spcPct val="50000"/>
              </a:spcBef>
            </a:pPr>
            <a:r>
              <a:rPr lang="it-IT" sz="3200">
                <a:solidFill>
                  <a:srgbClr val="3399FF"/>
                </a:solidFill>
                <a:latin typeface="Copperplate Gothic Bold" pitchFamily="34" charset="0"/>
              </a:rPr>
              <a:t>CONCEZIONE</a:t>
            </a:r>
          </a:p>
          <a:p>
            <a:pPr algn="ctr" eaLnBrk="1" hangingPunct="1">
              <a:spcBef>
                <a:spcPct val="50000"/>
              </a:spcBef>
            </a:pPr>
            <a:r>
              <a:rPr lang="it-IT" sz="3200">
                <a:solidFill>
                  <a:srgbClr val="3399FF"/>
                </a:solidFill>
                <a:latin typeface="Copperplate Gothic Bold" pitchFamily="34" charset="0"/>
              </a:rPr>
              <a:t>della </a:t>
            </a:r>
            <a:br>
              <a:rPr lang="it-IT" sz="3200">
                <a:solidFill>
                  <a:srgbClr val="3399FF"/>
                </a:solidFill>
                <a:latin typeface="Copperplate Gothic Bold" pitchFamily="34" charset="0"/>
              </a:rPr>
            </a:br>
            <a:r>
              <a:rPr lang="it-IT" sz="3200">
                <a:solidFill>
                  <a:srgbClr val="3399FF"/>
                </a:solidFill>
                <a:latin typeface="Copperplate Gothic Bold" pitchFamily="34" charset="0"/>
              </a:rPr>
              <a:t>Beata </a:t>
            </a:r>
            <a:br>
              <a:rPr lang="it-IT" sz="3200">
                <a:solidFill>
                  <a:srgbClr val="3399FF"/>
                </a:solidFill>
                <a:latin typeface="Copperplate Gothic Bold" pitchFamily="34" charset="0"/>
              </a:rPr>
            </a:br>
            <a:r>
              <a:rPr lang="it-IT" sz="3200">
                <a:solidFill>
                  <a:srgbClr val="3399FF"/>
                </a:solidFill>
                <a:latin typeface="Copperplate Gothic Bold" pitchFamily="34" charset="0"/>
              </a:rPr>
              <a:t>Vergine</a:t>
            </a:r>
            <a:br>
              <a:rPr lang="it-IT" sz="3200">
                <a:solidFill>
                  <a:srgbClr val="3399FF"/>
                </a:solidFill>
                <a:latin typeface="Copperplate Gothic Bold" pitchFamily="34" charset="0"/>
              </a:rPr>
            </a:br>
            <a:r>
              <a:rPr lang="it-IT" sz="3200">
                <a:solidFill>
                  <a:srgbClr val="3399FF"/>
                </a:solidFill>
                <a:latin typeface="Copperplate Gothic Bold" pitchFamily="34" charset="0"/>
              </a:rPr>
              <a:t>Maria</a:t>
            </a:r>
          </a:p>
        </p:txBody>
      </p:sp>
      <p:sp>
        <p:nvSpPr>
          <p:cNvPr id="43026" name="Text Box 18"/>
          <p:cNvSpPr txBox="1">
            <a:spLocks noChangeArrowheads="1"/>
          </p:cNvSpPr>
          <p:nvPr>
            <p:custDataLst>
              <p:tags r:id="rId5"/>
            </p:custDataLst>
          </p:nvPr>
        </p:nvSpPr>
        <p:spPr bwMode="auto">
          <a:xfrm>
            <a:off x="5940425" y="260350"/>
            <a:ext cx="2663825" cy="143033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it-IT" sz="2800">
                <a:solidFill>
                  <a:srgbClr val="FF3300"/>
                </a:solidFill>
                <a:latin typeface="Lucida Calligraphy" pitchFamily="66" charset="0"/>
              </a:rPr>
              <a:t>Parrocchia della</a:t>
            </a:r>
            <a:br>
              <a:rPr lang="it-IT" sz="2800">
                <a:solidFill>
                  <a:srgbClr val="FF3300"/>
                </a:solidFill>
                <a:latin typeface="Lucida Calligraphy" pitchFamily="66" charset="0"/>
              </a:rPr>
            </a:br>
            <a:r>
              <a:rPr lang="it-IT" sz="2800">
                <a:solidFill>
                  <a:srgbClr val="FF3300"/>
                </a:solidFill>
                <a:latin typeface="Lucida Calligraphy" pitchFamily="66" charset="0"/>
              </a:rPr>
              <a:t>Cattedrale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3023"/>
                                        </p:tgtEl>
                                        <p:attrNameLst>
                                          <p:attrName>style.visibility</p:attrName>
                                        </p:attrNameLst>
                                      </p:cBhvr>
                                      <p:to>
                                        <p:strVal val="visible"/>
                                      </p:to>
                                    </p:set>
                                    <p:animEffect transition="in" filter="fade">
                                      <p:cBhvr>
                                        <p:cTn id="7" dur="2000"/>
                                        <p:tgtEl>
                                          <p:spTgt spid="43023"/>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3026"/>
                                        </p:tgtEl>
                                        <p:attrNameLst>
                                          <p:attrName>style.visibility</p:attrName>
                                        </p:attrNameLst>
                                      </p:cBhvr>
                                      <p:to>
                                        <p:strVal val="visible"/>
                                      </p:to>
                                    </p:set>
                                    <p:animEffect transition="in" filter="wipe(up)">
                                      <p:cBhvr>
                                        <p:cTn id="11" dur="500"/>
                                        <p:tgtEl>
                                          <p:spTgt spid="43026"/>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43024"/>
                                        </p:tgtEl>
                                        <p:attrNameLst>
                                          <p:attrName>style.visibility</p:attrName>
                                        </p:attrNameLst>
                                      </p:cBhvr>
                                      <p:to>
                                        <p:strVal val="visible"/>
                                      </p:to>
                                    </p:set>
                                    <p:animEffect transition="in" filter="wipe(left)">
                                      <p:cBhvr>
                                        <p:cTn id="15" dur="2000"/>
                                        <p:tgtEl>
                                          <p:spTgt spid="43024"/>
                                        </p:tgtEl>
                                      </p:cBhvr>
                                    </p:animEffect>
                                  </p:childTnLst>
                                </p:cTn>
                              </p:par>
                              <p:par>
                                <p:cTn id="16" presetID="22" presetClass="entr" presetSubtype="1" fill="hold" nodeType="withEffect">
                                  <p:stCondLst>
                                    <p:cond delay="0"/>
                                  </p:stCondLst>
                                  <p:childTnLst>
                                    <p:set>
                                      <p:cBhvr>
                                        <p:cTn id="17" dur="1" fill="hold">
                                          <p:stCondLst>
                                            <p:cond delay="0"/>
                                          </p:stCondLst>
                                        </p:cTn>
                                        <p:tgtEl>
                                          <p:spTgt spid="43025">
                                            <p:txEl>
                                              <p:pRg st="0" end="0"/>
                                            </p:txEl>
                                          </p:spTgt>
                                        </p:tgtEl>
                                        <p:attrNameLst>
                                          <p:attrName>style.visibility</p:attrName>
                                        </p:attrNameLst>
                                      </p:cBhvr>
                                      <p:to>
                                        <p:strVal val="visible"/>
                                      </p:to>
                                    </p:set>
                                    <p:animEffect transition="in" filter="wipe(up)">
                                      <p:cBhvr>
                                        <p:cTn id="18" dur="2000"/>
                                        <p:tgtEl>
                                          <p:spTgt spid="43025">
                                            <p:txEl>
                                              <p:pRg st="0" end="0"/>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43025">
                                            <p:txEl>
                                              <p:pRg st="1" end="1"/>
                                            </p:txEl>
                                          </p:spTgt>
                                        </p:tgtEl>
                                        <p:attrNameLst>
                                          <p:attrName>style.visibility</p:attrName>
                                        </p:attrNameLst>
                                      </p:cBhvr>
                                      <p:to>
                                        <p:strVal val="visible"/>
                                      </p:to>
                                    </p:set>
                                    <p:animEffect transition="in" filter="wipe(up)">
                                      <p:cBhvr>
                                        <p:cTn id="21" dur="2000"/>
                                        <p:tgtEl>
                                          <p:spTgt spid="43025">
                                            <p:txEl>
                                              <p:pRg st="1" end="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43025">
                                            <p:txEl>
                                              <p:pRg st="2" end="2"/>
                                            </p:txEl>
                                          </p:spTgt>
                                        </p:tgtEl>
                                        <p:attrNameLst>
                                          <p:attrName>style.visibility</p:attrName>
                                        </p:attrNameLst>
                                      </p:cBhvr>
                                      <p:to>
                                        <p:strVal val="visible"/>
                                      </p:to>
                                    </p:set>
                                    <p:animEffect transition="in" filter="wipe(up)">
                                      <p:cBhvr>
                                        <p:cTn id="24" dur="2000"/>
                                        <p:tgtEl>
                                          <p:spTgt spid="430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p:bldP spid="430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2" descr="http://tillilh9821.altervista.org/albums/userpics/10001/sdmas0020.jpg"/>
          <p:cNvPicPr>
            <a:picLocks noChangeAspect="1" noChangeArrowheads="1"/>
          </p:cNvPicPr>
          <p:nvPr>
            <p:custDataLst>
              <p:tags r:id="rId2"/>
            </p:custDataLst>
          </p:nvPr>
        </p:nvPicPr>
        <p:blipFill>
          <a:blip r:embed="rId4">
            <a:extLst>
              <a:ext uri="{28A0092B-C50C-407E-A947-70E740481C1C}">
                <a14:useLocalDpi xmlns:a14="http://schemas.microsoft.com/office/drawing/2010/main"/>
              </a:ext>
            </a:extLst>
          </a:blip>
          <a:srcRect/>
          <a:stretch>
            <a:fillRect/>
          </a:stretch>
        </p:blipFill>
        <p:spPr bwMode="auto">
          <a:xfrm>
            <a:off x="5715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9550047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cs typeface="Arial" charset="0"/>
              </a:rPr>
              <a:t>entra </a:t>
            </a:r>
          </a:p>
          <a:p>
            <a:pPr eaLnBrk="0" hangingPunct="0"/>
            <a:r>
              <a:rPr lang="it-IT" sz="6600" b="1">
                <a:solidFill>
                  <a:prstClr val="black"/>
                </a:solidFill>
                <a:latin typeface="Calibri" pitchFamily="34" charset="0"/>
                <a:cs typeface="Arial" charset="0"/>
              </a:rPr>
              <a:t>nel </a:t>
            </a:r>
          </a:p>
          <a:p>
            <a:pPr eaLnBrk="0" hangingPunct="0"/>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360382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si </a:t>
            </a:r>
          </a:p>
          <a:p>
            <a:pPr eaLnBrk="0" hangingPunct="0"/>
            <a:r>
              <a:rPr lang="it-IT" sz="6600" b="1">
                <a:solidFill>
                  <a:prstClr val="black"/>
                </a:solidFill>
                <a:latin typeface="Tahoma" pitchFamily="34" charset="0"/>
                <a:ea typeface="Times New Roman" pitchFamily="18" charset="0"/>
                <a:cs typeface="Tahoma" pitchFamily="34" charset="0"/>
              </a:rPr>
              <a:t>vede </a:t>
            </a:r>
          </a:p>
          <a:p>
            <a:pPr eaLnBrk="0" hangingPunct="0"/>
            <a:r>
              <a:rPr lang="it-IT" sz="6600" b="1">
                <a:solidFill>
                  <a:prstClr val="black"/>
                </a:solidFill>
                <a:latin typeface="Tahoma" pitchFamily="34" charset="0"/>
                <a:ea typeface="Times New Roman" pitchFamily="18" charset="0"/>
                <a:cs typeface="Tahoma" pitchFamily="34" charset="0"/>
              </a:rPr>
              <a:t>sul </a:t>
            </a:r>
          </a:p>
          <a:p>
            <a:pPr eaLnBrk="0" hangingPunct="0"/>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09829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cs typeface="Arial" charset="0"/>
              </a:rPr>
              <a:t> Ora </a:t>
            </a:r>
          </a:p>
          <a:p>
            <a:pPr eaLnBrk="0" hangingPunct="0"/>
            <a:r>
              <a:rPr lang="it-IT" sz="6600" b="1">
                <a:solidFill>
                  <a:prstClr val="black"/>
                </a:solidFill>
                <a:latin typeface="Calibri" pitchFamily="34" charset="0"/>
                <a:cs typeface="Arial" charset="0"/>
              </a:rPr>
              <a:t>  ti </a:t>
            </a:r>
          </a:p>
          <a:p>
            <a:pPr eaLnBrk="0" hangingPunct="0"/>
            <a:r>
              <a:rPr lang="it-IT" sz="6600" b="1">
                <a:solidFill>
                  <a:prstClr val="black"/>
                </a:solidFill>
                <a:latin typeface="Calibri" pitchFamily="34" charset="0"/>
                <a:cs typeface="Arial" charset="0"/>
              </a:rPr>
              <a:t>  stringo </a:t>
            </a:r>
          </a:p>
          <a:p>
            <a:pPr eaLnBrk="0" hangingPunct="0"/>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4478650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srcRect/>
          <a:stretch>
            <a:fillRect/>
          </a:stretch>
        </p:blipFill>
        <p:spPr bwMode="auto">
          <a:xfrm>
            <a:off x="1285875" y="1714500"/>
            <a:ext cx="6429375" cy="3500438"/>
          </a:xfrm>
          <a:prstGeom prst="rect">
            <a:avLst/>
          </a:prstGeom>
          <a:noFill/>
          <a:ln w="9525">
            <a:noFill/>
            <a:miter lim="800000"/>
            <a:headEnd/>
            <a:tailEnd/>
          </a:ln>
        </p:spPr>
      </p:pic>
      <p:sp>
        <p:nvSpPr>
          <p:cNvPr id="89091"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485736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Clicca per immagine full size"/>
          <p:cNvPicPr>
            <a:picLocks noChangeAspect="1" noChangeArrowheads="1"/>
          </p:cNvPicPr>
          <p:nvPr>
            <p:custDataLst>
              <p:tags r:id="rId2"/>
            </p:custDataLst>
          </p:nvPr>
        </p:nvPicPr>
        <p:blipFill>
          <a:blip r:embed="rId6"/>
          <a:srcRect/>
          <a:stretch>
            <a:fillRect/>
          </a:stretch>
        </p:blipFill>
        <p:spPr bwMode="auto">
          <a:xfrm>
            <a:off x="0" y="0"/>
            <a:ext cx="9144000" cy="6858000"/>
          </a:xfrm>
          <a:prstGeom prst="rect">
            <a:avLst/>
          </a:prstGeom>
          <a:noFill/>
          <a:ln w="9525">
            <a:noFill/>
            <a:miter lim="800000"/>
            <a:headEnd/>
            <a:tailEnd/>
          </a:ln>
        </p:spPr>
      </p:pic>
      <p:sp>
        <p:nvSpPr>
          <p:cNvPr id="90115" name="Rectangle 1"/>
          <p:cNvSpPr>
            <a:spLocks noChangeArrowheads="1"/>
          </p:cNvSpPr>
          <p:nvPr>
            <p:custDataLst>
              <p:tags r:id="rId3"/>
            </p:custDataLst>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attorno al Signore </a:t>
            </a:r>
          </a:p>
        </p:txBody>
      </p:sp>
      <p:sp>
        <p:nvSpPr>
          <p:cNvPr id="90116" name="Rettangolo 3"/>
          <p:cNvSpPr>
            <a:spLocks noChangeArrowheads="1"/>
          </p:cNvSpPr>
          <p:nvPr>
            <p:custDataLst>
              <p:tags r:id="rId4"/>
            </p:custDataLst>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5942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licca per immagine full size"/>
          <p:cNvPicPr>
            <a:picLocks noChangeAspect="1" noChangeArrowheads="1"/>
          </p:cNvPicPr>
          <p:nvPr>
            <p:custDataLst>
              <p:tags r:id="rId2"/>
            </p:custDataLst>
          </p:nvPr>
        </p:nvPicPr>
        <p:blipFill>
          <a:blip r:embed="rId6"/>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custDataLst>
              <p:tags r:id="rId3"/>
            </p:custDataLst>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4"/>
            </p:custDataLst>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ustDataLst>
      <p:tags r:id="rId1"/>
    </p:custDataLst>
    <p:extLst>
      <p:ext uri="{BB962C8B-B14F-4D97-AF65-F5344CB8AC3E}">
        <p14:creationId xmlns:p14="http://schemas.microsoft.com/office/powerpoint/2010/main" val="18789689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2807415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cs typeface="Arial" charset="0"/>
              </a:rPr>
              <a:t>entra </a:t>
            </a:r>
          </a:p>
          <a:p>
            <a:pPr eaLnBrk="0" hangingPunct="0"/>
            <a:r>
              <a:rPr lang="it-IT" sz="6600" b="1">
                <a:solidFill>
                  <a:prstClr val="black"/>
                </a:solidFill>
                <a:latin typeface="Calibri" pitchFamily="34" charset="0"/>
                <a:cs typeface="Arial" charset="0"/>
              </a:rPr>
              <a:t>nel </a:t>
            </a:r>
          </a:p>
          <a:p>
            <a:pPr eaLnBrk="0" hangingPunct="0"/>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2136478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si </a:t>
            </a:r>
            <a:r>
              <a:rPr lang="it-IT" sz="6600" b="1" dirty="0">
                <a:solidFill>
                  <a:prstClr val="black"/>
                </a:solidFill>
                <a:latin typeface="Tahoma" pitchFamily="34" charset="0"/>
                <a:ea typeface="Times New Roman" pitchFamily="18" charset="0"/>
                <a:cs typeface="Tahoma" pitchFamily="34" charset="0"/>
              </a:rPr>
              <a:t>vede sul volto</a:t>
            </a:r>
            <a:r>
              <a:rPr lang="it-IT" sz="6600" dirty="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0429878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custDataLst>
              <p:tags r:id="rId2"/>
            </p:custDataLst>
          </p:nvPr>
        </p:nvSpPr>
        <p:spPr bwMode="auto">
          <a:xfrm>
            <a:off x="285750" y="0"/>
            <a:ext cx="88582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cs typeface="Arial" charset="0"/>
              </a:rPr>
              <a:t> Ora </a:t>
            </a:r>
          </a:p>
          <a:p>
            <a:pPr eaLnBrk="0" hangingPunct="0"/>
            <a:r>
              <a:rPr lang="it-IT" sz="6600" b="1">
                <a:solidFill>
                  <a:prstClr val="black"/>
                </a:solidFill>
                <a:latin typeface="Calibri" pitchFamily="34" charset="0"/>
                <a:cs typeface="Arial" charset="0"/>
              </a:rPr>
              <a:t>  ti </a:t>
            </a:r>
          </a:p>
          <a:p>
            <a:pPr eaLnBrk="0" hangingPunct="0"/>
            <a:r>
              <a:rPr lang="it-IT" sz="6600" b="1">
                <a:solidFill>
                  <a:prstClr val="black"/>
                </a:solidFill>
                <a:latin typeface="Calibri" pitchFamily="34" charset="0"/>
                <a:cs typeface="Arial" charset="0"/>
              </a:rPr>
              <a:t>  stringo </a:t>
            </a:r>
          </a:p>
          <a:p>
            <a:pPr eaLnBrk="0" hangingPunct="0"/>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7798730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srcRect/>
          <a:stretch>
            <a:fillRect/>
          </a:stretch>
        </p:blipFill>
        <p:spPr bwMode="auto">
          <a:xfrm>
            <a:off x="1285875" y="1714500"/>
            <a:ext cx="6429375" cy="3500438"/>
          </a:xfrm>
          <a:prstGeom prst="rect">
            <a:avLst/>
          </a:prstGeom>
          <a:noFill/>
          <a:ln w="9525">
            <a:noFill/>
            <a:miter lim="800000"/>
            <a:headEnd/>
            <a:tailEnd/>
          </a:ln>
        </p:spPr>
      </p:pic>
      <p:sp>
        <p:nvSpPr>
          <p:cNvPr id="96259"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42061474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41426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custDataLst>
              <p:tags r:id="rId2"/>
            </p:custDataLst>
          </p:nvPr>
        </p:nvSpPr>
        <p:spPr bwMode="auto">
          <a:xfrm>
            <a:off x="357188" y="0"/>
            <a:ext cx="7643812" cy="5632450"/>
          </a:xfrm>
          <a:prstGeom prst="rect">
            <a:avLst/>
          </a:prstGeom>
          <a:noFill/>
          <a:ln w="9525">
            <a:noFill/>
            <a:miter lim="800000"/>
            <a:headEnd/>
            <a:tailEnd/>
          </a:ln>
          <a:effectLst/>
        </p:spPr>
        <p:txBody>
          <a:bodyPr anchor="ctr">
            <a:spAutoFit/>
          </a:bodyPr>
          <a:lstStyle/>
          <a:p>
            <a:pPr algn="just">
              <a:defRPr/>
            </a:pPr>
            <a:r>
              <a:rPr lang="it-IT" sz="4000" b="1" dirty="0">
                <a:latin typeface="Arial" pitchFamily="34" charset="0"/>
                <a:ea typeface="Times New Roman" pitchFamily="18" charset="0"/>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dirty="0">
              <a:effectLst>
                <a:outerShdw blurRad="38100" dist="38100" dir="2700000" algn="tl">
                  <a:srgbClr val="000000">
                    <a:alpha val="43137"/>
                  </a:srgbClr>
                </a:outerShdw>
              </a:effectLst>
              <a:latin typeface="Arial" pitchFamily="34" charset="0"/>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dirty="0">
              <a:effectLst>
                <a:outerShdw blurRad="38100" dist="38100" dir="2700000" algn="tl">
                  <a:srgbClr val="000000">
                    <a:alpha val="43137"/>
                  </a:srgbClr>
                </a:outerShdw>
              </a:effectLst>
              <a:latin typeface="Arial" pitchFamily="34" charset="0"/>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dirty="0">
              <a:effectLst>
                <a:outerShdw blurRad="38100" dist="38100" dir="2700000" algn="tl">
                  <a:srgbClr val="000000">
                    <a:alpha val="43137"/>
                  </a:srgbClr>
                </a:outerShdw>
              </a:effectLst>
              <a:latin typeface="Arial"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custDataLst>
              <p:tags r:id="rId2"/>
            </p:custDataLst>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rPr>
              <a:t>Beati gli invitati </a:t>
            </a:r>
          </a:p>
          <a:p>
            <a:pPr algn="just">
              <a:defRPr/>
            </a:pPr>
            <a:r>
              <a:rPr lang="it-IT" sz="4000" dirty="0">
                <a:latin typeface="Arial" pitchFamily="34" charset="0"/>
                <a:ea typeface="Times New Roman" pitchFamily="18" charset="0"/>
              </a:rPr>
              <a:t>alla Cena del Signore. </a:t>
            </a:r>
          </a:p>
          <a:p>
            <a:pPr algn="just">
              <a:defRPr/>
            </a:pPr>
            <a:r>
              <a:rPr lang="it-IT" sz="4000" dirty="0">
                <a:latin typeface="Arial" pitchFamily="34" charset="0"/>
                <a:ea typeface="Times New Roman" pitchFamily="18" charset="0"/>
              </a:rPr>
              <a:t>Ecco l’agnello di Dio, </a:t>
            </a:r>
          </a:p>
          <a:p>
            <a:pPr algn="just">
              <a:defRPr/>
            </a:pPr>
            <a:r>
              <a:rPr lang="it-IT" sz="4000" dirty="0">
                <a:latin typeface="Arial" pitchFamily="34" charset="0"/>
                <a:ea typeface="Times New Roman" pitchFamily="18" charset="0"/>
              </a:rPr>
              <a:t>che toglie i peccati del mondo.</a:t>
            </a:r>
          </a:p>
          <a:p>
            <a:pPr algn="just">
              <a:defRPr/>
            </a:pPr>
            <a:endParaRPr lang="it-IT" sz="1600" dirty="0">
              <a:latin typeface="Arial" pitchFamily="34" charset="0"/>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O Signore, non son degno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ma di’ soltanto una parola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effectLst>
                <a:outerShdw blurRad="38100" dist="38100" dir="2700000" algn="tl">
                  <a:srgbClr val="000000">
                    <a:alpha val="43137"/>
                  </a:srgbClr>
                </a:outerShdw>
              </a:effectLst>
              <a:latin typeface="Arial"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FF99FF"/>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571472" y="2571744"/>
            <a:ext cx="8215370" cy="1107996"/>
          </a:xfrm>
          <a:prstGeom prst="rect">
            <a:avLst/>
          </a:prstGeom>
          <a:noFill/>
          <a:scene3d>
            <a:camera prst="orthographicFront"/>
            <a:lightRig rig="threePt" dir="t"/>
          </a:scene3d>
          <a:sp3d>
            <a:bevelT prst="relaxedInset"/>
          </a:sp3d>
        </p:spPr>
        <p:txBody>
          <a:bodyPr>
            <a:spAutoFit/>
          </a:bodyPr>
          <a:lstStyle/>
          <a:p>
            <a:pPr algn="ctr">
              <a:defRPr/>
            </a:pPr>
            <a:r>
              <a:rPr lang="it-IT" sz="6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rPr>
              <a:t>Madre della Speranza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Immagine 2" descr="madonna di fatima2.jp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t>Madre della speranza,</a:t>
            </a:r>
            <a:br>
              <a:rPr lang="it-IT" sz="4800" b="1" i="1" dirty="0"/>
            </a:br>
            <a:r>
              <a:rPr lang="it-IT" sz="4800" b="1" i="1" dirty="0"/>
              <a:t>veglia sul nostro cammino,</a:t>
            </a:r>
            <a:br>
              <a:rPr lang="it-IT" sz="4800" b="1" i="1" dirty="0"/>
            </a:br>
            <a:r>
              <a:rPr lang="it-IT" sz="4800" b="1" i="1" dirty="0"/>
              <a:t>guida i nostri passi</a:t>
            </a:r>
            <a:br>
              <a:rPr lang="it-IT" sz="4800" b="1" i="1" dirty="0"/>
            </a:br>
            <a:r>
              <a:rPr lang="it-IT" sz="4800" b="1" i="1" dirty="0"/>
              <a:t>verso il Figlio Tuo, Maria!</a:t>
            </a:r>
            <a:endParaRPr lang="it-IT" sz="4800" b="1"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Immagine 2" descr="sfondo_maria2.jpg"/>
          <p:cNvPicPr>
            <a:picLocks noChangeAspect="1"/>
          </p:cNvPicPr>
          <p:nvPr>
            <p:custDataLst>
              <p:tags r:id="rId2"/>
            </p:custDataLst>
          </p:nvPr>
        </p:nvPicPr>
        <p:blipFill>
          <a:blip r:embed="rId6" cstate="email">
            <a:lum bright="2000" contrast="-6000"/>
            <a:extLst>
              <a:ext uri="{28A0092B-C50C-407E-A947-70E740481C1C}">
                <a14:useLocalDpi xmlns:a14="http://schemas.microsoft.com/office/drawing/2010/main"/>
              </a:ext>
            </a:extLst>
          </a:blip>
          <a:srcRect/>
          <a:stretch>
            <a:fillRect/>
          </a:stretch>
        </p:blipFill>
        <p:spPr bwMode="auto">
          <a:xfrm>
            <a:off x="1584325" y="0"/>
            <a:ext cx="755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357188" y="3571875"/>
            <a:ext cx="8572500" cy="3046413"/>
          </a:xfrm>
          <a:prstGeom prst="rect">
            <a:avLst/>
          </a:prstGeom>
          <a:solidFill>
            <a:schemeClr val="tx2">
              <a:lumMod val="20000"/>
              <a:lumOff val="80000"/>
            </a:schemeClr>
          </a:solidFill>
        </p:spPr>
        <p:txBody>
          <a:bodyPr>
            <a:spAutoFit/>
          </a:bodyPr>
          <a:lstStyle/>
          <a:p>
            <a:pPr>
              <a:defRPr/>
            </a:pPr>
            <a:r>
              <a:rPr lang="it-IT" sz="4800" b="1" i="1" dirty="0"/>
              <a:t>Regina della pace,</a:t>
            </a:r>
            <a:br>
              <a:rPr lang="it-IT" sz="4800" b="1" i="1" dirty="0"/>
            </a:br>
            <a:r>
              <a:rPr lang="it-IT" sz="4800" b="1" i="1" dirty="0"/>
              <a:t>proteggi il nostro mondo,</a:t>
            </a:r>
            <a:br>
              <a:rPr lang="it-IT" sz="4800" b="1" i="1" dirty="0"/>
            </a:br>
            <a:r>
              <a:rPr lang="it-IT" sz="4800" b="1" i="1" dirty="0"/>
              <a:t>prega per questa umanità, Maria,Madre della speranza.</a:t>
            </a:r>
            <a:endParaRPr lang="it-IT" sz="4800" b="1"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Immagine 4" descr="08.jp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4714875" y="0"/>
            <a:ext cx="4429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214313" y="0"/>
            <a:ext cx="4786312" cy="7110413"/>
          </a:xfrm>
          <a:prstGeom prst="rect">
            <a:avLst/>
          </a:prstGeom>
          <a:solidFill>
            <a:schemeClr val="tx2">
              <a:lumMod val="20000"/>
              <a:lumOff val="80000"/>
            </a:schemeClr>
          </a:solidFill>
        </p:spPr>
        <p:txBody>
          <a:bodyPr>
            <a:spAutoFit/>
          </a:bodyPr>
          <a:lstStyle/>
          <a:p>
            <a:pPr>
              <a:defRPr/>
            </a:pPr>
            <a:r>
              <a:rPr lang="it-IT" sz="5400" b="1" dirty="0"/>
              <a:t>Docile serva del Padre, piena di Spirito Santo, </a:t>
            </a:r>
            <a:br>
              <a:rPr lang="it-IT" sz="5400" b="1" dirty="0"/>
            </a:br>
            <a:r>
              <a:rPr lang="it-IT" sz="5400" b="1" dirty="0"/>
              <a:t>umile Vergine Madre</a:t>
            </a:r>
            <a:br>
              <a:rPr lang="it-IT" sz="5400" b="1" dirty="0"/>
            </a:br>
            <a:r>
              <a:rPr lang="it-IT" sz="5400" b="1" dirty="0"/>
              <a:t>del Figlio di Dio!</a:t>
            </a:r>
            <a:r>
              <a:rPr lang="it-IT" dirty="0"/>
              <a:t/>
            </a:r>
            <a:br>
              <a:rPr lang="it-IT" dirty="0"/>
            </a:br>
            <a:endParaRPr lang="it-IT"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asellaDiTesto 1"/>
          <p:cNvSpPr txBox="1">
            <a:spLocks noChangeArrowheads="1"/>
          </p:cNvSpPr>
          <p:nvPr>
            <p:custDataLst>
              <p:tags r:id="rId2"/>
            </p:custDataLst>
          </p:nvPr>
        </p:nvSpPr>
        <p:spPr bwMode="auto">
          <a:xfrm>
            <a:off x="500063" y="571500"/>
            <a:ext cx="70008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a:latin typeface="Calibri" pitchFamily="34" charset="0"/>
              </a:rPr>
              <a:t>Dio, Padre buono, che ci perdona sempre quando siamo pentiti di vero cuore, abbia misericordia di noi, perdoni i nostri peccati e ci conduca alla vita eterna.</a:t>
            </a:r>
          </a:p>
          <a:p>
            <a:pPr eaLnBrk="1" hangingPunct="1"/>
            <a:r>
              <a:rPr lang="it-IT" sz="4000" b="1">
                <a:latin typeface="Calibri" pitchFamily="34" charset="0"/>
              </a:rPr>
              <a:t>Amen.</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Immagine 2" descr="09.jp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5357813" y="0"/>
            <a:ext cx="3786187" cy="6740525"/>
          </a:xfrm>
          <a:prstGeom prst="rect">
            <a:avLst/>
          </a:prstGeom>
          <a:solidFill>
            <a:schemeClr val="tx2">
              <a:lumMod val="20000"/>
              <a:lumOff val="80000"/>
            </a:schemeClr>
          </a:solidFill>
        </p:spPr>
        <p:txBody>
          <a:bodyPr>
            <a:spAutoFit/>
          </a:bodyPr>
          <a:lstStyle/>
          <a:p>
            <a:pPr>
              <a:defRPr/>
            </a:pPr>
            <a:r>
              <a:rPr lang="it-IT" sz="4800" b="1" dirty="0"/>
              <a:t>Tu sei la piena di grazia scelta fra tutte le donne, Madre di Misericordia,Porta del Cielo.</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Immagine 2" descr="madonna di fatima2.jp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t>Madre della speranza,</a:t>
            </a:r>
            <a:br>
              <a:rPr lang="it-IT" sz="4800" b="1" i="1" dirty="0"/>
            </a:br>
            <a:r>
              <a:rPr lang="it-IT" sz="4800" b="1" i="1" dirty="0"/>
              <a:t>veglia sul nostro cammino,</a:t>
            </a:r>
            <a:br>
              <a:rPr lang="it-IT" sz="4800" b="1" i="1" dirty="0"/>
            </a:br>
            <a:r>
              <a:rPr lang="it-IT" sz="4800" b="1" i="1" dirty="0"/>
              <a:t>guida i nostri passi</a:t>
            </a:r>
            <a:br>
              <a:rPr lang="it-IT" sz="4800" b="1" i="1" dirty="0"/>
            </a:br>
            <a:r>
              <a:rPr lang="it-IT" sz="4800" b="1" i="1" dirty="0"/>
              <a:t>verso il Figlio Tuo, Maria!</a:t>
            </a:r>
            <a:endParaRPr lang="it-IT" sz="4800" b="1"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Immagine 2" descr="sfondo_maria2.jpg"/>
          <p:cNvPicPr>
            <a:picLocks noChangeAspect="1"/>
          </p:cNvPicPr>
          <p:nvPr>
            <p:custDataLst>
              <p:tags r:id="rId2"/>
            </p:custDataLst>
          </p:nvPr>
        </p:nvPicPr>
        <p:blipFill>
          <a:blip r:embed="rId6" cstate="email">
            <a:lum bright="2000" contrast="-6000"/>
            <a:extLst>
              <a:ext uri="{28A0092B-C50C-407E-A947-70E740481C1C}">
                <a14:useLocalDpi xmlns:a14="http://schemas.microsoft.com/office/drawing/2010/main"/>
              </a:ext>
            </a:extLst>
          </a:blip>
          <a:srcRect/>
          <a:stretch>
            <a:fillRect/>
          </a:stretch>
        </p:blipFill>
        <p:spPr bwMode="auto">
          <a:xfrm>
            <a:off x="1584325" y="0"/>
            <a:ext cx="755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357188" y="3571875"/>
            <a:ext cx="8572500" cy="3046413"/>
          </a:xfrm>
          <a:prstGeom prst="rect">
            <a:avLst/>
          </a:prstGeom>
          <a:solidFill>
            <a:schemeClr val="tx2">
              <a:lumMod val="20000"/>
              <a:lumOff val="80000"/>
            </a:schemeClr>
          </a:solidFill>
        </p:spPr>
        <p:txBody>
          <a:bodyPr>
            <a:spAutoFit/>
          </a:bodyPr>
          <a:lstStyle/>
          <a:p>
            <a:pPr>
              <a:defRPr/>
            </a:pPr>
            <a:r>
              <a:rPr lang="it-IT" sz="4800" b="1" i="1" dirty="0"/>
              <a:t>Regina della pace,</a:t>
            </a:r>
            <a:br>
              <a:rPr lang="it-IT" sz="4800" b="1" i="1" dirty="0"/>
            </a:br>
            <a:r>
              <a:rPr lang="it-IT" sz="4800" b="1" i="1" dirty="0"/>
              <a:t>proteggi il nostro mondo,</a:t>
            </a:r>
            <a:br>
              <a:rPr lang="it-IT" sz="4800" b="1" i="1" dirty="0"/>
            </a:br>
            <a:r>
              <a:rPr lang="it-IT" sz="4800" b="1" i="1" dirty="0"/>
              <a:t>prega per questa umanità, Maria,Madre della speranza.</a:t>
            </a:r>
            <a:endParaRPr lang="it-IT" sz="4800" b="1"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Immagine 2" descr="02.jp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4214813" y="0"/>
            <a:ext cx="4929187" cy="5262563"/>
          </a:xfrm>
          <a:prstGeom prst="rect">
            <a:avLst/>
          </a:prstGeom>
          <a:solidFill>
            <a:schemeClr val="tx2">
              <a:lumMod val="20000"/>
              <a:lumOff val="80000"/>
            </a:schemeClr>
          </a:solidFill>
        </p:spPr>
        <p:txBody>
          <a:bodyPr>
            <a:spAutoFit/>
          </a:bodyPr>
          <a:lstStyle/>
          <a:p>
            <a:pPr>
              <a:defRPr/>
            </a:pPr>
            <a:r>
              <a:rPr lang="it-IT" sz="4800" b="1" dirty="0"/>
              <a:t>Noi che crediamo alla vita, </a:t>
            </a:r>
            <a:br>
              <a:rPr lang="it-IT" sz="4800" b="1" dirty="0"/>
            </a:br>
            <a:r>
              <a:rPr lang="it-IT" sz="4800" b="1" dirty="0"/>
              <a:t>noi che crediamo all'amore,</a:t>
            </a:r>
            <a:br>
              <a:rPr lang="it-IT" sz="4800" b="1" dirty="0"/>
            </a:br>
            <a:r>
              <a:rPr lang="it-IT" sz="4800" b="1" dirty="0"/>
              <a:t>sotto il Tuo sguardo mettiamo</a:t>
            </a:r>
            <a:br>
              <a:rPr lang="it-IT" sz="4800" b="1" dirty="0"/>
            </a:br>
            <a:r>
              <a:rPr lang="it-IT" sz="4800" b="1" dirty="0"/>
              <a:t>il nostro domani</a:t>
            </a:r>
            <a:r>
              <a:rPr lang="it-IT" dirty="0"/>
              <a:t>.</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Immagine 2" descr="lrg-1631-sfondo-desktop-314.jpg"/>
          <p:cNvPicPr>
            <a:picLocks noChangeAspect="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357188" y="3441700"/>
            <a:ext cx="8786812" cy="3416300"/>
          </a:xfrm>
          <a:prstGeom prst="rect">
            <a:avLst/>
          </a:prstGeom>
          <a:solidFill>
            <a:schemeClr val="tx2">
              <a:lumMod val="20000"/>
              <a:lumOff val="80000"/>
            </a:schemeClr>
          </a:solidFill>
        </p:spPr>
        <p:txBody>
          <a:bodyPr>
            <a:spAutoFit/>
          </a:bodyPr>
          <a:lstStyle/>
          <a:p>
            <a:pPr>
              <a:defRPr/>
            </a:pPr>
            <a:r>
              <a:rPr lang="it-IT" sz="5400" b="1" dirty="0"/>
              <a:t>Quando la strada è più dura </a:t>
            </a:r>
            <a:br>
              <a:rPr lang="it-IT" sz="5400" b="1" dirty="0"/>
            </a:br>
            <a:r>
              <a:rPr lang="it-IT" sz="5400" b="1" dirty="0"/>
              <a:t>quando più buia è la notte, </a:t>
            </a:r>
            <a:br>
              <a:rPr lang="it-IT" sz="5400" b="1" dirty="0"/>
            </a:br>
            <a:r>
              <a:rPr lang="it-IT" sz="5400" b="1" dirty="0"/>
              <a:t>stella del giorno, risplendi</a:t>
            </a:r>
            <a:br>
              <a:rPr lang="it-IT" sz="5400" b="1" dirty="0"/>
            </a:br>
            <a:r>
              <a:rPr lang="it-IT" sz="5400" b="1" dirty="0"/>
              <a:t>sul nostro sentiero.</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Immagine 2" descr="madonna di fatima2.jp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t>Madre della speranza,</a:t>
            </a:r>
            <a:br>
              <a:rPr lang="it-IT" sz="4800" b="1" i="1" dirty="0"/>
            </a:br>
            <a:r>
              <a:rPr lang="it-IT" sz="4800" b="1" i="1" dirty="0"/>
              <a:t>veglia sul nostro cammino,</a:t>
            </a:r>
            <a:br>
              <a:rPr lang="it-IT" sz="4800" b="1" i="1" dirty="0"/>
            </a:br>
            <a:r>
              <a:rPr lang="it-IT" sz="4800" b="1" i="1" dirty="0"/>
              <a:t>guida i nostri passi</a:t>
            </a:r>
            <a:br>
              <a:rPr lang="it-IT" sz="4800" b="1" i="1" dirty="0"/>
            </a:br>
            <a:r>
              <a:rPr lang="it-IT" sz="4800" b="1" i="1" dirty="0"/>
              <a:t>verso il Figlio Tuo, Maria!</a:t>
            </a:r>
            <a:endParaRPr lang="it-IT" sz="4800" b="1"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sfondo_maria2.jpg"/>
          <p:cNvPicPr>
            <a:picLocks noChangeAspect="1"/>
          </p:cNvPicPr>
          <p:nvPr>
            <p:custDataLst>
              <p:tags r:id="rId2"/>
            </p:custDataLst>
          </p:nvPr>
        </p:nvPicPr>
        <p:blipFill>
          <a:blip r:embed="rId6" cstate="email">
            <a:lum bright="2000" contrast="-6000"/>
            <a:extLst>
              <a:ext uri="{28A0092B-C50C-407E-A947-70E740481C1C}">
                <a14:useLocalDpi xmlns:a14="http://schemas.microsoft.com/office/drawing/2010/main"/>
              </a:ext>
            </a:extLst>
          </a:blip>
          <a:srcRect/>
          <a:stretch>
            <a:fillRect/>
          </a:stretch>
        </p:blipFill>
        <p:spPr bwMode="auto">
          <a:xfrm>
            <a:off x="1584325" y="0"/>
            <a:ext cx="755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custDataLst>
              <p:tags r:id="rId3"/>
            </p:custDataLst>
          </p:nvPr>
        </p:nvSpPr>
        <p:spPr>
          <a:xfrm>
            <a:off x="357188" y="3571875"/>
            <a:ext cx="8572500" cy="3046413"/>
          </a:xfrm>
          <a:prstGeom prst="rect">
            <a:avLst/>
          </a:prstGeom>
          <a:solidFill>
            <a:schemeClr val="tx2">
              <a:lumMod val="20000"/>
              <a:lumOff val="80000"/>
            </a:schemeClr>
          </a:solidFill>
        </p:spPr>
        <p:txBody>
          <a:bodyPr>
            <a:spAutoFit/>
          </a:bodyPr>
          <a:lstStyle/>
          <a:p>
            <a:pPr>
              <a:defRPr/>
            </a:pPr>
            <a:r>
              <a:rPr lang="it-IT" sz="4800" b="1" i="1" dirty="0"/>
              <a:t>Regina della pace,</a:t>
            </a:r>
            <a:br>
              <a:rPr lang="it-IT" sz="4800" b="1" i="1" dirty="0"/>
            </a:br>
            <a:r>
              <a:rPr lang="it-IT" sz="4800" b="1" i="1" dirty="0"/>
              <a:t>proteggi il nostro mondo,</a:t>
            </a:r>
            <a:br>
              <a:rPr lang="it-IT" sz="4800" b="1" i="1" dirty="0"/>
            </a:br>
            <a:r>
              <a:rPr lang="it-IT" sz="4800" b="1" i="1" dirty="0"/>
              <a:t>prega per questa umanità, Maria,Madre della speranza.</a:t>
            </a:r>
            <a:endParaRPr lang="it-IT" sz="4800" b="1"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J:\Colori\VitaDiGesu\Beatitudini 5.jpg"/>
          <p:cNvPicPr>
            <a:picLocks noChangeAspect="1" noChangeArrowheads="1"/>
          </p:cNvPicPr>
          <p:nvPr>
            <p:custDataLst>
              <p:tags r:id="rId2"/>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ChangeArrowheads="1"/>
          </p:cNvSpPr>
          <p:nvPr>
            <p:custDataLst>
              <p:tags r:id="rId2"/>
            </p:custDataLst>
          </p:nvPr>
        </p:nvSpPr>
        <p:spPr bwMode="auto">
          <a:xfrm>
            <a:off x="500063" y="0"/>
            <a:ext cx="8001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0" hangingPunct="0"/>
            <a:r>
              <a:rPr lang="it-IT" sz="4000">
                <a:latin typeface="Tahoma" pitchFamily="34" charset="0"/>
                <a:cs typeface="Tahoma" pitchFamily="34" charset="0"/>
              </a:rPr>
              <a:t>Il sacramento che abbiamo ricevuto, Signore Dio nostro, guarisca in noi le ferite di quella colpa da cui, per singolare privilegio, hai preservato la beata Vergine Maria, nella sua Immacolata Concezione. Per Cristo nostro Signore.		</a:t>
            </a:r>
          </a:p>
          <a:p>
            <a:pPr algn="just" eaLnBrk="0" hangingPunct="0"/>
            <a:r>
              <a:rPr lang="it-IT" sz="4000" b="1">
                <a:latin typeface="Tahoma" pitchFamily="34" charset="0"/>
                <a:cs typeface="Tahoma" pitchFamily="34" charset="0"/>
              </a:rPr>
              <a:t>Amen. </a:t>
            </a:r>
            <a:endParaRPr lang="it-IT" sz="4000">
              <a:latin typeface="Tahoma" pitchFamily="34"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F:\05 Fotografie\Gite\Lourdes\Lourdes 2005 296.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CasellaDiTesto 2"/>
          <p:cNvSpPr txBox="1">
            <a:spLocks noChangeArrowheads="1"/>
          </p:cNvSpPr>
          <p:nvPr>
            <p:custDataLst>
              <p:tags r:id="rId3"/>
            </p:custDataLst>
          </p:nvPr>
        </p:nvSpPr>
        <p:spPr bwMode="auto">
          <a:xfrm>
            <a:off x="5072063" y="214313"/>
            <a:ext cx="38576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it-IT" sz="4000">
              <a:solidFill>
                <a:srgbClr val="00B0F0"/>
              </a:solidFill>
              <a:latin typeface="Wide Latin" pitchFamily="18" charset="0"/>
            </a:endParaRPr>
          </a:p>
          <a:p>
            <a:pPr algn="ctr" eaLnBrk="1" hangingPunct="1"/>
            <a:r>
              <a:rPr lang="it-IT" sz="4000">
                <a:solidFill>
                  <a:srgbClr val="00B0F0"/>
                </a:solidFill>
                <a:latin typeface="Wide Latin" pitchFamily="18" charset="0"/>
              </a:rPr>
              <a:t>11 febbraio</a:t>
            </a:r>
          </a:p>
          <a:p>
            <a:pPr algn="ctr" eaLnBrk="1" hangingPunct="1"/>
            <a:endParaRPr lang="it-IT" sz="4000">
              <a:solidFill>
                <a:srgbClr val="00B0F0"/>
              </a:solidFill>
              <a:latin typeface="Wide Latin" pitchFamily="18" charset="0"/>
            </a:endParaRPr>
          </a:p>
          <a:p>
            <a:pPr algn="ctr" eaLnBrk="1" hangingPunct="1"/>
            <a:r>
              <a:rPr lang="it-IT" sz="4000">
                <a:solidFill>
                  <a:srgbClr val="00B0F0"/>
                </a:solidFill>
                <a:latin typeface="Wide Latin" pitchFamily="18" charset="0"/>
              </a:rPr>
              <a:t>1858</a:t>
            </a:r>
          </a:p>
          <a:p>
            <a:pPr algn="ctr" eaLnBrk="1" hangingPunct="1"/>
            <a:endParaRPr lang="it-IT" sz="4000">
              <a:solidFill>
                <a:srgbClr val="00B0F0"/>
              </a:solidFill>
              <a:latin typeface="Wide Latin" pitchFamily="18" charset="0"/>
            </a:endParaRPr>
          </a:p>
          <a:p>
            <a:pPr algn="ctr" eaLnBrk="1" hangingPunct="1"/>
            <a:r>
              <a:rPr lang="it-IT" sz="4000">
                <a:solidFill>
                  <a:srgbClr val="00B0F0"/>
                </a:solidFill>
                <a:latin typeface="Wide Latin" pitchFamily="18" charset="0"/>
              </a:rPr>
              <a:t>Lourdes</a:t>
            </a:r>
          </a:p>
          <a:p>
            <a:pPr algn="ctr" eaLnBrk="1" hangingPunct="1"/>
            <a:endParaRPr lang="it-IT" sz="4000">
              <a:solidFill>
                <a:srgbClr val="FF0000"/>
              </a:solidFill>
              <a:latin typeface="Wide Latin"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sehaisetediluce.it/SF_rosemary.jpg"/>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142875"/>
            <a:ext cx="91440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custDataLst>
              <p:tags r:id="rId3"/>
            </p:custDataLst>
          </p:nvPr>
        </p:nvSpPr>
        <p:spPr>
          <a:xfrm>
            <a:off x="4357688" y="-142875"/>
            <a:ext cx="4143375"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Gloria, </a:t>
            </a:r>
            <a:r>
              <a:rPr lang="it-IT" sz="4000" b="1" i="1" dirty="0" err="1">
                <a:solidFill>
                  <a:schemeClr val="bg1"/>
                </a:solidFill>
                <a:effectLst>
                  <a:outerShdw blurRad="38100" dist="38100" dir="2700000" algn="tl">
                    <a:srgbClr val="000000"/>
                  </a:outerShdw>
                </a:effectLst>
              </a:rPr>
              <a:t>gloria</a:t>
            </a:r>
            <a:r>
              <a:rPr lang="it-IT" sz="4000" b="1" i="1" dirty="0">
                <a:solidFill>
                  <a:schemeClr val="bg1"/>
                </a:solidFill>
                <a:effectLst>
                  <a:outerShdw blurRad="38100" dist="38100" dir="2700000" algn="tl">
                    <a:srgbClr val="000000"/>
                  </a:outerShdw>
                </a:effectLst>
              </a:rPr>
              <a:t> </a:t>
            </a:r>
          </a:p>
          <a:p>
            <a:pPr>
              <a:defRPr/>
            </a:pPr>
            <a:r>
              <a:rPr lang="it-IT" sz="4000" b="1" i="1" dirty="0">
                <a:solidFill>
                  <a:schemeClr val="bg1"/>
                </a:solidFill>
                <a:effectLst>
                  <a:outerShdw blurRad="38100" dist="38100" dir="2700000" algn="tl">
                    <a:srgbClr val="000000"/>
                  </a:outerShdw>
                </a:effectLst>
              </a:rPr>
              <a:t>in cielo a Dio </a:t>
            </a:r>
          </a:p>
          <a:p>
            <a:pPr>
              <a:defRPr/>
            </a:pPr>
            <a:r>
              <a:rPr lang="it-IT" sz="4000" b="1" i="1" dirty="0">
                <a:solidFill>
                  <a:schemeClr val="bg1"/>
                </a:solidFill>
                <a:effectLst>
                  <a:outerShdw blurRad="38100" dist="38100" dir="2700000" algn="tl">
                    <a:srgbClr val="000000"/>
                  </a:outerShdw>
                </a:effectLst>
              </a:rPr>
              <a:t>e pace in terra </a:t>
            </a:r>
          </a:p>
          <a:p>
            <a:pPr>
              <a:defRPr/>
            </a:pPr>
            <a:r>
              <a:rPr lang="it-IT" sz="4000" b="1" i="1" dirty="0">
                <a:solidFill>
                  <a:schemeClr val="bg1"/>
                </a:solidFill>
                <a:effectLst>
                  <a:outerShdw blurRad="38100" dist="38100" dir="2700000" algn="tl">
                    <a:srgbClr val="000000"/>
                  </a:outerShdw>
                </a:effectLst>
              </a:rPr>
              <a:t>agli uomini </a:t>
            </a:r>
          </a:p>
          <a:p>
            <a:pPr>
              <a:defRPr/>
            </a:pPr>
            <a:r>
              <a:rPr lang="it-IT" sz="4000" b="1" i="1" dirty="0">
                <a:solidFill>
                  <a:schemeClr val="bg1"/>
                </a:solidFill>
                <a:effectLst>
                  <a:outerShdw blurRad="38100" dist="38100" dir="2700000" algn="tl">
                    <a:srgbClr val="000000"/>
                  </a:outerShdw>
                </a:effectLst>
              </a:rPr>
              <a:t>di buona volontà.</a:t>
            </a:r>
          </a:p>
        </p:txBody>
      </p:sp>
      <p:sp>
        <p:nvSpPr>
          <p:cNvPr id="5" name="CasellaDiTesto 4"/>
          <p:cNvSpPr txBox="1"/>
          <p:nvPr>
            <p:custDataLst>
              <p:tags r:id="rId4"/>
            </p:custDataLst>
          </p:nvPr>
        </p:nvSpPr>
        <p:spPr>
          <a:xfrm>
            <a:off x="4929188" y="3429000"/>
            <a:ext cx="4214812"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Ti lodiamo, </a:t>
            </a:r>
          </a:p>
          <a:p>
            <a:pPr>
              <a:defRPr/>
            </a:pPr>
            <a:r>
              <a:rPr lang="it-IT" sz="4000" b="1" i="1" dirty="0">
                <a:solidFill>
                  <a:schemeClr val="bg1"/>
                </a:solidFill>
                <a:effectLst>
                  <a:outerShdw blurRad="38100" dist="38100" dir="2700000" algn="tl">
                    <a:srgbClr val="000000"/>
                  </a:outerShdw>
                </a:effectLst>
              </a:rPr>
              <a:t>ti benediciamo, rendiamo grazie per la tua infinita bontà.</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Lourdes Bernardetta 2.bmp"/>
          <p:cNvPicPr>
            <a:picLocks noChangeAspect="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4014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CasellaDiTesto 2"/>
          <p:cNvSpPr txBox="1">
            <a:spLocks noChangeArrowheads="1"/>
          </p:cNvSpPr>
          <p:nvPr>
            <p:custDataLst>
              <p:tags r:id="rId3"/>
            </p:custDataLst>
          </p:nvPr>
        </p:nvSpPr>
        <p:spPr bwMode="auto">
          <a:xfrm>
            <a:off x="4071938" y="1357313"/>
            <a:ext cx="507206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a:t>È l'ora che pia </a:t>
            </a:r>
          </a:p>
          <a:p>
            <a:pPr eaLnBrk="1" hangingPunct="1"/>
            <a:r>
              <a:rPr lang="it-IT" sz="4000"/>
              <a:t>la squilla fedel </a:t>
            </a:r>
          </a:p>
          <a:p>
            <a:pPr eaLnBrk="1" hangingPunct="1"/>
            <a:r>
              <a:rPr lang="it-IT" sz="4000"/>
              <a:t>le note c'invia </a:t>
            </a:r>
          </a:p>
          <a:p>
            <a:pPr eaLnBrk="1" hangingPunct="1"/>
            <a:r>
              <a:rPr lang="it-IT" sz="4000"/>
              <a:t>dell'Ave del ciel.</a:t>
            </a:r>
          </a:p>
          <a:p>
            <a:pPr eaLnBrk="1" hangingPunct="1"/>
            <a:r>
              <a:rPr lang="it-IT" sz="4000" b="1"/>
              <a:t>Ave, ave, ave, Maria!</a:t>
            </a:r>
          </a:p>
          <a:p>
            <a:pPr eaLnBrk="1" hangingPunct="1"/>
            <a:r>
              <a:rPr lang="it-IT" sz="4000" b="1"/>
              <a:t>Ave, ave, ave, Maria!</a:t>
            </a:r>
            <a:r>
              <a:rPr lang="it-IT" sz="4000"/>
              <a:t> </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CasellaDiTesto 1"/>
          <p:cNvSpPr txBox="1">
            <a:spLocks noChangeArrowheads="1"/>
          </p:cNvSpPr>
          <p:nvPr>
            <p:custDataLst>
              <p:tags r:id="rId2"/>
            </p:custDataLst>
          </p:nvPr>
        </p:nvSpPr>
        <p:spPr bwMode="auto">
          <a:xfrm>
            <a:off x="0" y="1500188"/>
            <a:ext cx="57864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a:solidFill>
                  <a:srgbClr val="000000"/>
                </a:solidFill>
              </a:rPr>
              <a:t>Di tutti i malati </a:t>
            </a:r>
          </a:p>
          <a:p>
            <a:pPr eaLnBrk="1" hangingPunct="1"/>
            <a:r>
              <a:rPr lang="it-IT" sz="4000">
                <a:solidFill>
                  <a:srgbClr val="000000"/>
                </a:solidFill>
              </a:rPr>
              <a:t>solleva il dolor, </a:t>
            </a:r>
          </a:p>
          <a:p>
            <a:pPr eaLnBrk="1" hangingPunct="1"/>
            <a:r>
              <a:rPr lang="it-IT" sz="4000">
                <a:solidFill>
                  <a:srgbClr val="000000"/>
                </a:solidFill>
              </a:rPr>
              <a:t>consola chi soffre </a:t>
            </a:r>
          </a:p>
          <a:p>
            <a:pPr eaLnBrk="1" hangingPunct="1"/>
            <a:r>
              <a:rPr lang="it-IT" sz="4000">
                <a:solidFill>
                  <a:srgbClr val="000000"/>
                </a:solidFill>
              </a:rPr>
              <a:t>nel corpo e nel cuor.</a:t>
            </a:r>
          </a:p>
          <a:p>
            <a:pPr eaLnBrk="1" hangingPunct="1"/>
            <a:r>
              <a:rPr lang="it-IT" sz="4000" b="1"/>
              <a:t>Ave, ave, ave, Maria!</a:t>
            </a:r>
          </a:p>
          <a:p>
            <a:pPr eaLnBrk="1" hangingPunct="1"/>
            <a:r>
              <a:rPr lang="it-IT" sz="4000" b="1"/>
              <a:t>Ave, ave, ave, Maria!</a:t>
            </a:r>
            <a:endParaRPr lang="it-IT" sz="4000">
              <a:solidFill>
                <a:srgbClr val="000000"/>
              </a:solidFill>
            </a:endParaRPr>
          </a:p>
        </p:txBody>
      </p:sp>
      <p:pic>
        <p:nvPicPr>
          <p:cNvPr id="40963" name="Immagine 2" descr="Lourdes grotta.BMP"/>
          <p:cNvPicPr>
            <a:picLocks noChangeAspect="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786313" y="0"/>
            <a:ext cx="4538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up)">
                                      <p:cBhvr>
                                        <p:cTn id="7" dur="5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2" descr="Lourdes disegno.JPG"/>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07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CasellaDiTesto 1"/>
          <p:cNvSpPr txBox="1">
            <a:spLocks noChangeArrowheads="1"/>
          </p:cNvSpPr>
          <p:nvPr>
            <p:custDataLst>
              <p:tags r:id="rId3"/>
            </p:custDataLst>
          </p:nvPr>
        </p:nvSpPr>
        <p:spPr bwMode="auto">
          <a:xfrm>
            <a:off x="3929063" y="1285875"/>
            <a:ext cx="48577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a:solidFill>
                  <a:srgbClr val="000000"/>
                </a:solidFill>
              </a:rPr>
              <a:t>Proteggi il cammino </a:t>
            </a:r>
          </a:p>
          <a:p>
            <a:pPr eaLnBrk="1" hangingPunct="1"/>
            <a:r>
              <a:rPr lang="it-IT" sz="4000">
                <a:solidFill>
                  <a:srgbClr val="000000"/>
                </a:solidFill>
              </a:rPr>
              <a:t>di un popol fedel, </a:t>
            </a:r>
          </a:p>
          <a:p>
            <a:pPr eaLnBrk="1" hangingPunct="1"/>
            <a:r>
              <a:rPr lang="it-IT" sz="4000">
                <a:solidFill>
                  <a:srgbClr val="000000"/>
                </a:solidFill>
              </a:rPr>
              <a:t>ottieni ai tuoi figli </a:t>
            </a:r>
          </a:p>
          <a:p>
            <a:pPr eaLnBrk="1" hangingPunct="1"/>
            <a:r>
              <a:rPr lang="it-IT" sz="4000">
                <a:solidFill>
                  <a:srgbClr val="000000"/>
                </a:solidFill>
              </a:rPr>
              <a:t>di giungere al ciel.</a:t>
            </a:r>
          </a:p>
          <a:p>
            <a:pPr eaLnBrk="1" hangingPunct="1"/>
            <a:r>
              <a:rPr lang="it-IT" sz="4000" b="1"/>
              <a:t>Ave, ave, ave, Maria!</a:t>
            </a:r>
          </a:p>
          <a:p>
            <a:pPr eaLnBrk="1" hangingPunct="1"/>
            <a:r>
              <a:rPr lang="it-IT" sz="4000" b="1"/>
              <a:t>Ave, ave, ave, Maria!</a:t>
            </a:r>
            <a:endParaRPr lang="it-IT" sz="4000">
              <a:solidFill>
                <a:srgbClr val="00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Scale>
                                      <p:cBhvr>
                                        <p:cTn id="7" dur="5000" decel="50000" fill="hold">
                                          <p:stCondLst>
                                            <p:cond delay="0"/>
                                          </p:stCondLst>
                                        </p:cTn>
                                        <p:tgtEl>
                                          <p:spTgt spid="419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41986"/>
                                        </p:tgtEl>
                                        <p:attrNameLst>
                                          <p:attrName>ppt_x</p:attrName>
                                          <p:attrName>ppt_y</p:attrName>
                                        </p:attrNameLst>
                                      </p:cBhvr>
                                    </p:animMotion>
                                    <p:animEffect transition="in" filter="fade">
                                      <p:cBhvr>
                                        <p:cTn id="9" dur="5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CasellaDiTesto 1"/>
          <p:cNvSpPr txBox="1">
            <a:spLocks noChangeArrowheads="1"/>
          </p:cNvSpPr>
          <p:nvPr>
            <p:custDataLst>
              <p:tags r:id="rId2"/>
            </p:custDataLst>
          </p:nvPr>
        </p:nvSpPr>
        <p:spPr bwMode="auto">
          <a:xfrm>
            <a:off x="214313" y="142875"/>
            <a:ext cx="89296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a:t>Il Signore sia con voi.</a:t>
            </a:r>
          </a:p>
          <a:p>
            <a:pPr eaLnBrk="1" hangingPunct="1"/>
            <a:r>
              <a:rPr lang="it-IT" sz="4000" b="1"/>
              <a:t>E con il tuo spirito. </a:t>
            </a:r>
            <a:endParaRPr lang="it-IT" sz="4000"/>
          </a:p>
          <a:p>
            <a:pPr eaLnBrk="1" hangingPunct="1"/>
            <a:endParaRPr lang="it-IT" sz="4000"/>
          </a:p>
          <a:p>
            <a:pPr eaLnBrk="1" hangingPunct="1"/>
            <a:r>
              <a:rPr lang="it-IT" sz="4000"/>
              <a:t>Vi benedica Dio onnipotente </a:t>
            </a:r>
          </a:p>
          <a:p>
            <a:pPr eaLnBrk="1" hangingPunct="1"/>
            <a:r>
              <a:rPr lang="it-IT" sz="4000"/>
              <a:t>Padre e Figlio e Spirito Santo.		</a:t>
            </a:r>
          </a:p>
          <a:p>
            <a:pPr eaLnBrk="1" hangingPunct="1"/>
            <a:r>
              <a:rPr lang="it-IT" sz="4000" b="1"/>
              <a:t>Amen. </a:t>
            </a:r>
            <a:endParaRPr lang="it-IT" sz="4000"/>
          </a:p>
          <a:p>
            <a:pPr eaLnBrk="1" hangingPunct="1"/>
            <a:endParaRPr lang="it-IT" sz="4000"/>
          </a:p>
          <a:p>
            <a:pPr eaLnBrk="1" hangingPunct="1"/>
            <a:r>
              <a:rPr lang="it-IT" sz="4000"/>
              <a:t>Nel nome del Signore: andate in pace.</a:t>
            </a:r>
          </a:p>
          <a:p>
            <a:pPr eaLnBrk="1" hangingPunct="1"/>
            <a:r>
              <a:rPr lang="it-IT" sz="4000" b="1"/>
              <a:t>Rendiamo grazie a Dio. </a:t>
            </a:r>
            <a:endParaRPr lang="it-IT" sz="400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6" descr="DSC_3909_bis"/>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WordArt 1"/>
          <p:cNvSpPr>
            <a:spLocks noChangeArrowheads="1" noChangeShapeType="1" noTextEdit="1"/>
          </p:cNvSpPr>
          <p:nvPr>
            <p:custDataLst>
              <p:tags r:id="rId3"/>
            </p:custDataLst>
          </p:nvPr>
        </p:nvSpPr>
        <p:spPr bwMode="auto">
          <a:xfrm>
            <a:off x="0" y="0"/>
            <a:ext cx="9144000" cy="4643438"/>
          </a:xfrm>
          <a:prstGeom prst="rect">
            <a:avLst/>
          </a:prstGeom>
        </p:spPr>
        <p:txBody>
          <a:bodyPr wrap="none" fromWordArt="1">
            <a:prstTxWarp prst="textWave1">
              <a:avLst>
                <a:gd name="adj1" fmla="val 13921"/>
                <a:gd name="adj2" fmla="val 8032"/>
              </a:avLst>
            </a:prstTxWarp>
          </a:bodyPr>
          <a:lstStyle/>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Ciao a tutti</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buona festa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mammadellapace.it/images/Mamma_della_Pace.jpg"/>
          <p:cNvPicPr>
            <a:picLocks noChangeAspect="1" noChangeArrowheads="1"/>
          </p:cNvPicPr>
          <p:nvPr>
            <p:custDataLst>
              <p:tags r:id="rId2"/>
            </p:custDataLst>
          </p:nvPr>
        </p:nvPicPr>
        <p:blipFill>
          <a:blip r:embed="rId7">
            <a:extLst>
              <a:ext uri="{28A0092B-C50C-407E-A947-70E740481C1C}">
                <a14:useLocalDpi xmlns:a14="http://schemas.microsoft.com/office/drawing/2010/main"/>
              </a:ext>
            </a:extLst>
          </a:blip>
          <a:srcRect/>
          <a:stretch>
            <a:fillRect/>
          </a:stretch>
        </p:blipFill>
        <p:spPr bwMode="auto">
          <a:xfrm>
            <a:off x="2071688" y="0"/>
            <a:ext cx="50165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custDataLst>
              <p:tags r:id="rId3"/>
            </p:custDataLst>
          </p:nvPr>
        </p:nvSpPr>
        <p:spPr>
          <a:xfrm>
            <a:off x="214313" y="714375"/>
            <a:ext cx="3357562" cy="255428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Signore Dio, Re del cielo, Dio Padre Onnipotente. </a:t>
            </a:r>
          </a:p>
        </p:txBody>
      </p:sp>
      <p:sp>
        <p:nvSpPr>
          <p:cNvPr id="4" name="CasellaDiTesto 3"/>
          <p:cNvSpPr txBox="1"/>
          <p:nvPr>
            <p:custDataLst>
              <p:tags r:id="rId4"/>
            </p:custDataLst>
          </p:nvPr>
        </p:nvSpPr>
        <p:spPr>
          <a:xfrm>
            <a:off x="5643563" y="3357563"/>
            <a:ext cx="3500437"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Signore Dio, Agnello di Dio,</a:t>
            </a:r>
          </a:p>
        </p:txBody>
      </p:sp>
      <p:sp>
        <p:nvSpPr>
          <p:cNvPr id="5" name="CasellaDiTesto 4"/>
          <p:cNvSpPr txBox="1"/>
          <p:nvPr>
            <p:custDataLst>
              <p:tags r:id="rId5"/>
            </p:custDataLst>
          </p:nvPr>
        </p:nvSpPr>
        <p:spPr>
          <a:xfrm>
            <a:off x="2071688" y="5534025"/>
            <a:ext cx="5000625"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abbi pietà, </a:t>
            </a:r>
            <a:r>
              <a:rPr lang="it-IT" sz="4000" b="1" i="1" dirty="0" err="1">
                <a:solidFill>
                  <a:schemeClr val="bg1"/>
                </a:solidFill>
                <a:effectLst>
                  <a:outerShdw blurRad="38100" dist="38100" dir="2700000" algn="tl">
                    <a:srgbClr val="000000"/>
                  </a:outerShdw>
                </a:effectLst>
              </a:rPr>
              <a:t>pietà</a:t>
            </a:r>
            <a:r>
              <a:rPr lang="it-IT" sz="4000" b="1" i="1" dirty="0">
                <a:solidFill>
                  <a:schemeClr val="bg1"/>
                </a:solidFill>
                <a:effectLst>
                  <a:outerShdw blurRad="38100" dist="38100" dir="2700000" algn="tl">
                    <a:srgbClr val="000000"/>
                  </a:outerShdw>
                </a:effectLst>
              </a:rPr>
              <a:t> di noi, </a:t>
            </a:r>
          </a:p>
          <a:p>
            <a:pPr>
              <a:defRPr/>
            </a:pPr>
            <a:r>
              <a:rPr lang="it-IT" sz="4000" b="1" i="1" dirty="0">
                <a:solidFill>
                  <a:schemeClr val="bg1"/>
                </a:solidFill>
                <a:effectLst>
                  <a:outerShdw blurRad="38100" dist="38100" dir="2700000" algn="tl">
                    <a:srgbClr val="000000"/>
                  </a:outerShdw>
                </a:effectLst>
              </a:rPr>
              <a:t>pietà di noi.</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mmacolata 2"/>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0"/>
            <a:ext cx="4633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custDataLst>
              <p:tags r:id="rId3"/>
            </p:custDataLst>
          </p:nvPr>
        </p:nvSpPr>
        <p:spPr>
          <a:xfrm>
            <a:off x="4643438" y="214313"/>
            <a:ext cx="4214812" cy="3170237"/>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Gloria, </a:t>
            </a:r>
            <a:r>
              <a:rPr lang="it-IT" sz="4000" b="1" i="1" dirty="0" err="1">
                <a:solidFill>
                  <a:schemeClr val="bg1"/>
                </a:solidFill>
                <a:effectLst>
                  <a:outerShdw blurRad="38100" dist="38100" dir="2700000" algn="tl">
                    <a:srgbClr val="000000"/>
                  </a:outerShdw>
                </a:effectLst>
              </a:rPr>
              <a:t>gloria</a:t>
            </a:r>
            <a:r>
              <a:rPr lang="it-IT" sz="4000" b="1" i="1" dirty="0">
                <a:solidFill>
                  <a:schemeClr val="bg1"/>
                </a:solidFill>
                <a:effectLst>
                  <a:outerShdw blurRad="38100" dist="38100" dir="2700000" algn="tl">
                    <a:srgbClr val="000000"/>
                  </a:outerShdw>
                </a:effectLst>
              </a:rPr>
              <a:t> </a:t>
            </a:r>
          </a:p>
          <a:p>
            <a:pPr>
              <a:defRPr/>
            </a:pPr>
            <a:r>
              <a:rPr lang="it-IT" sz="4000" b="1" i="1" dirty="0">
                <a:solidFill>
                  <a:schemeClr val="bg1"/>
                </a:solidFill>
                <a:effectLst>
                  <a:outerShdw blurRad="38100" dist="38100" dir="2700000" algn="tl">
                    <a:srgbClr val="000000"/>
                  </a:outerShdw>
                </a:effectLst>
              </a:rPr>
              <a:t>in cielo a Dio </a:t>
            </a:r>
          </a:p>
          <a:p>
            <a:pPr>
              <a:defRPr/>
            </a:pPr>
            <a:r>
              <a:rPr lang="it-IT" sz="4000" b="1" i="1" dirty="0">
                <a:solidFill>
                  <a:schemeClr val="bg1"/>
                </a:solidFill>
                <a:effectLst>
                  <a:outerShdw blurRad="38100" dist="38100" dir="2700000" algn="tl">
                    <a:srgbClr val="000000"/>
                  </a:outerShdw>
                </a:effectLst>
              </a:rPr>
              <a:t>e pace in terra </a:t>
            </a:r>
          </a:p>
          <a:p>
            <a:pPr>
              <a:defRPr/>
            </a:pPr>
            <a:r>
              <a:rPr lang="it-IT" sz="4000" b="1" i="1" dirty="0">
                <a:solidFill>
                  <a:schemeClr val="bg1"/>
                </a:solidFill>
                <a:effectLst>
                  <a:outerShdw blurRad="38100" dist="38100" dir="2700000" algn="tl">
                    <a:srgbClr val="000000"/>
                  </a:outerShdw>
                </a:effectLst>
              </a:rPr>
              <a:t>agli uomini </a:t>
            </a:r>
          </a:p>
          <a:p>
            <a:pPr>
              <a:defRPr/>
            </a:pPr>
            <a:r>
              <a:rPr lang="it-IT" sz="4000" b="1" i="1" dirty="0">
                <a:solidFill>
                  <a:schemeClr val="bg1"/>
                </a:solidFill>
                <a:effectLst>
                  <a:outerShdw blurRad="38100" dist="38100" dir="2700000" algn="tl">
                    <a:srgbClr val="000000"/>
                  </a:outerShdw>
                </a:effectLst>
              </a:rPr>
              <a:t>di buona volontà.</a:t>
            </a:r>
          </a:p>
        </p:txBody>
      </p:sp>
      <p:sp>
        <p:nvSpPr>
          <p:cNvPr id="5" name="CasellaDiTesto 4"/>
          <p:cNvSpPr txBox="1"/>
          <p:nvPr>
            <p:custDataLst>
              <p:tags r:id="rId4"/>
            </p:custDataLst>
          </p:nvPr>
        </p:nvSpPr>
        <p:spPr>
          <a:xfrm>
            <a:off x="5000625" y="3571875"/>
            <a:ext cx="4143375" cy="317023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Ti adoriamo, </a:t>
            </a:r>
          </a:p>
          <a:p>
            <a:pPr>
              <a:defRPr/>
            </a:pPr>
            <a:r>
              <a:rPr lang="it-IT" sz="4000" b="1" i="1" dirty="0">
                <a:solidFill>
                  <a:schemeClr val="bg1"/>
                </a:solidFill>
                <a:effectLst>
                  <a:outerShdw blurRad="38100" dist="38100" dir="2700000" algn="tl">
                    <a:srgbClr val="000000"/>
                  </a:outerShdw>
                </a:effectLst>
              </a:rPr>
              <a:t>ti glorifichiamo, rendiamo grazie per la tua infinita bontà.</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custDataLst>
              <p:tags r:id="rId2"/>
            </p:custDataLst>
          </p:nvPr>
        </p:nvSpPr>
        <p:spPr>
          <a:xfrm>
            <a:off x="214313" y="214313"/>
            <a:ext cx="4500562" cy="5016500"/>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rPr>
              <a:t>Tu che togli i peccati del mondo, accogli la nostra supplica. Tu che siedi alla destra del Padre, abbi pietà, </a:t>
            </a:r>
            <a:r>
              <a:rPr lang="it-IT" sz="4000" b="1" i="1" dirty="0" err="1">
                <a:solidFill>
                  <a:schemeClr val="bg1"/>
                </a:solidFill>
                <a:effectLst>
                  <a:outerShdw blurRad="38100" dist="38100" dir="2700000" algn="tl">
                    <a:srgbClr val="000000"/>
                  </a:outerShdw>
                </a:effectLst>
              </a:rPr>
              <a:t>pietà</a:t>
            </a:r>
            <a:r>
              <a:rPr lang="it-IT" sz="4000" b="1" i="1" dirty="0">
                <a:solidFill>
                  <a:schemeClr val="bg1"/>
                </a:solidFill>
                <a:effectLst>
                  <a:outerShdw blurRad="38100" dist="38100" dir="2700000" algn="tl">
                    <a:srgbClr val="000000"/>
                  </a:outerShdw>
                </a:effectLst>
              </a:rPr>
              <a:t> di noi, </a:t>
            </a:r>
          </a:p>
          <a:p>
            <a:pPr>
              <a:defRPr/>
            </a:pPr>
            <a:r>
              <a:rPr lang="it-IT" sz="4000" b="1" i="1" dirty="0">
                <a:solidFill>
                  <a:schemeClr val="bg1"/>
                </a:solidFill>
                <a:effectLst>
                  <a:outerShdw blurRad="38100" dist="38100" dir="2700000" algn="tl">
                    <a:srgbClr val="000000"/>
                  </a:outerShdw>
                </a:effectLst>
              </a:rPr>
              <a:t>pietà di noi.</a:t>
            </a:r>
          </a:p>
        </p:txBody>
      </p:sp>
      <p:pic>
        <p:nvPicPr>
          <p:cNvPr id="4" name="Picture 4" descr="C:\WINDOWS\Escritorio\IMAGENES\Arte-3-\INMACULADA.18.jpg"/>
          <p:cNvPicPr>
            <a:picLocks noChangeAspect="1" noChangeArrowheads="1"/>
          </p:cNvPicPr>
          <p:nvPr>
            <p:custDataLst>
              <p:tags r:id="rId3"/>
            </p:custDataLst>
          </p:nvPr>
        </p:nvPicPr>
        <p:blipFill>
          <a:blip r:embed="rId5"/>
          <a:srcRect/>
          <a:stretch>
            <a:fillRect/>
          </a:stretch>
        </p:blipFill>
        <p:spPr bwMode="auto">
          <a:xfrm>
            <a:off x="4857750" y="0"/>
            <a:ext cx="4286250" cy="6842125"/>
          </a:xfrm>
          <a:prstGeom prst="rect">
            <a:avLst/>
          </a:prstGeom>
          <a:noFill/>
          <a:ln w="57150">
            <a:solidFill>
              <a:srgbClr val="C0C0C0"/>
            </a:solidFill>
            <a:miter lim="800000"/>
            <a:headEnd/>
            <a:tailEnd/>
          </a:ln>
          <a:effectLst>
            <a:outerShdw dist="107763" dir="8100000" algn="ctr" rotWithShape="0">
              <a:srgbClr val="FFCC99">
                <a:alpha val="50000"/>
              </a:srgbClr>
            </a:outerShdw>
          </a:effec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DSC_3909_bis"/>
          <p:cNvPicPr>
            <a:picLocks noChangeAspect="1" noChangeArrowheads="1"/>
          </p:cNvPicPr>
          <p:nvPr>
            <p:custDataLst>
              <p:tags r:id="rId2"/>
            </p:custDataLst>
          </p:nvPr>
        </p:nvPicPr>
        <p:blipFill>
          <a:blip r:embed="rId5" cstate="email">
            <a:lum bright="10000"/>
            <a:extLst>
              <a:ext uri="{28A0092B-C50C-407E-A947-70E740481C1C}">
                <a14:useLocalDpi xmlns:a14="http://schemas.microsoft.com/office/drawing/2010/main"/>
              </a:ext>
            </a:extLst>
          </a:blip>
          <a:srcRect/>
          <a:stretch>
            <a:fillRect/>
          </a:stretch>
        </p:blipFill>
        <p:spPr bwMode="auto">
          <a:xfrm>
            <a:off x="0" y="782638"/>
            <a:ext cx="91440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1"/>
          <p:cNvSpPr txBox="1">
            <a:spLocks noChangeArrowheads="1"/>
          </p:cNvSpPr>
          <p:nvPr>
            <p:custDataLst>
              <p:tags r:id="rId3"/>
            </p:custDataLst>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a:defRPr/>
            </a:pPr>
            <a:r>
              <a:rPr lang="it-IT" sz="4000" b="1" i="1" dirty="0">
                <a:solidFill>
                  <a:schemeClr val="bg1"/>
                </a:solidFill>
                <a:effectLst>
                  <a:outerShdw blurRad="38100" dist="38100" dir="2700000" algn="tl">
                    <a:srgbClr val="000000"/>
                  </a:outerShdw>
                </a:effectLst>
              </a:rPr>
              <a:t>Perché solo tu il Santo, solo il Signore, solo tu l’Altissimo Gesù; con lo Spirito Santo, nella gloria di Dio Padre Onnipotente. Amen.</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custDataLst>
              <p:tags r:id="rId2"/>
            </p:custDataLst>
          </p:nvPr>
        </p:nvSpPr>
        <p:spPr bwMode="auto">
          <a:xfrm>
            <a:off x="428625" y="0"/>
            <a:ext cx="82867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0" hangingPunct="0"/>
            <a:r>
              <a:rPr lang="it-IT" sz="4000">
                <a:latin typeface="Arial Narrow" pitchFamily="34" charset="0"/>
                <a:cs typeface="Times New Roman" pitchFamily="18" charset="0"/>
              </a:rPr>
              <a:t>O Padre, che nell'Immacolata Concezione della Vergine hai preparato una degna dimora per il tuo Figlio, e in previsione della morte di lui l'hai preservata da ogni macchia di peccato, concedi anche a noi, per sua intercessione, di venire incontro a te in santità e purezza di spirito. Per il nostro Signore Gesù Cristo, tuo Figlio, che è Dio, e vive e regna con te,...	</a:t>
            </a:r>
            <a:r>
              <a:rPr lang="it-IT" sz="4000" b="1">
                <a:latin typeface="Arial Narrow" pitchFamily="34" charset="0"/>
                <a:cs typeface="Times New Roman" pitchFamily="18" charset="0"/>
              </a:rPr>
              <a:t>Amen. </a:t>
            </a:r>
            <a:endParaRPr lang="it-IT" sz="4000">
              <a:latin typeface="Arial Narrow"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WordArt 5"/>
          <p:cNvSpPr>
            <a:spLocks noChangeArrowheads="1" noChangeShapeType="1" noTextEdit="1"/>
          </p:cNvSpPr>
          <p:nvPr>
            <p:custDataLst>
              <p:tags r:id="rId2"/>
            </p:custDataLst>
          </p:nvPr>
        </p:nvSpPr>
        <p:spPr bwMode="auto">
          <a:xfrm>
            <a:off x="4751388" y="642938"/>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43011" name="Picture 2" descr="http://santiebeati.it/immagini/Original/20600/20600AH.JPG"/>
          <p:cNvPicPr>
            <a:picLocks noChangeAspect="1" noChangeArrowheads="1"/>
          </p:cNvPicPr>
          <p:nvPr>
            <p:custDataLst>
              <p:tags r:id="rId3"/>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428625" y="0"/>
            <a:ext cx="3786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Diapositiva7"/>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WordArt 2"/>
          <p:cNvSpPr>
            <a:spLocks noChangeArrowheads="1" noChangeShapeType="1" noTextEdit="1"/>
          </p:cNvSpPr>
          <p:nvPr>
            <p:custDataLst>
              <p:tags r:id="rId3"/>
            </p:custDataLst>
          </p:nvPr>
        </p:nvSpPr>
        <p:spPr bwMode="auto">
          <a:xfrm rot="1258582">
            <a:off x="3756025" y="2233613"/>
            <a:ext cx="5156200" cy="3576637"/>
          </a:xfrm>
          <a:prstGeom prst="rect">
            <a:avLst/>
          </a:prstGeom>
        </p:spPr>
        <p:txBody>
          <a:bodyPr wrap="none" fromWordArt="1">
            <a:prstTxWarp prst="textDeflateBottom">
              <a:avLst>
                <a:gd name="adj" fmla="val 53125"/>
              </a:avLst>
            </a:prstTxWarp>
          </a:bodyPr>
          <a:lstStyle/>
          <a:p>
            <a:pPr algn="ctr"/>
            <a:r>
              <a:rPr lang="it-IT" sz="3600" kern="10">
                <a:ln w="9525">
                  <a:solidFill>
                    <a:srgbClr val="000000"/>
                  </a:solidFill>
                  <a:round/>
                  <a:headEnd/>
                  <a:tailEnd/>
                </a:ln>
                <a:solidFill>
                  <a:srgbClr val="00B0F0"/>
                </a:solidFill>
                <a:effectLst>
                  <a:outerShdw dist="127000" dir="13012194" algn="ctr" rotWithShape="0">
                    <a:srgbClr val="868686">
                      <a:alpha val="50000"/>
                    </a:srgbClr>
                  </a:outerShdw>
                </a:effectLst>
                <a:latin typeface="Arial Black"/>
              </a:rPr>
              <a:t>Giovane donna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http://www.parrocchie.it/bibbiena/propositura/Immagini/rotolo.gif"/>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071563" y="0"/>
            <a:ext cx="74295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a:spLocks noChangeArrowheads="1"/>
          </p:cNvSpPr>
          <p:nvPr>
            <p:custDataLst>
              <p:tags r:id="rId3"/>
            </p:custDataLst>
          </p:nvPr>
        </p:nvSpPr>
        <p:spPr bwMode="auto">
          <a:xfrm>
            <a:off x="1928813" y="2500313"/>
            <a:ext cx="5499100" cy="708025"/>
          </a:xfrm>
          <a:prstGeom prst="rect">
            <a:avLst/>
          </a:prstGeom>
          <a:solidFill>
            <a:srgbClr val="FF6600">
              <a:alpha val="50196"/>
            </a:srgbClr>
          </a:solidFill>
          <a:ln w="9525">
            <a:noFill/>
            <a:miter lim="800000"/>
            <a:headEnd/>
            <a:tailEnd/>
          </a:ln>
        </p:spPr>
        <p:txBody>
          <a:bodyPr wrap="none">
            <a:spAutoFit/>
          </a:bodyPr>
          <a:lstStyle/>
          <a:p>
            <a:pPr algn="just" eaLnBrk="0" hangingPunct="0">
              <a:defRPr/>
            </a:pPr>
            <a:r>
              <a:rPr lang="it-IT" sz="4000" b="1" i="1" dirty="0">
                <a:solidFill>
                  <a:srgbClr val="00B0F0"/>
                </a:solidFill>
                <a:effectLst>
                  <a:outerShdw blurRad="38100" dist="38100" dir="2700000" algn="tl">
                    <a:srgbClr val="000000">
                      <a:alpha val="43137"/>
                    </a:srgbClr>
                  </a:outerShdw>
                </a:effectLst>
                <a:latin typeface="Comic Sans MS" pitchFamily="66" charset="0"/>
                <a:ea typeface="Times New Roman" pitchFamily="18" charset="0"/>
                <a:cs typeface="Arial" charset="0"/>
              </a:rPr>
              <a:t>Dal libro della Genesi</a:t>
            </a:r>
            <a:endParaRPr lang="it-IT" sz="4000" b="1" dirty="0">
              <a:solidFill>
                <a:srgbClr val="00B0F0"/>
              </a:solidFill>
              <a:effectLst>
                <a:outerShdw blurRad="38100" dist="38100" dir="2700000" algn="tl">
                  <a:srgbClr val="000000">
                    <a:alpha val="43137"/>
                  </a:srgbClr>
                </a:outerShdw>
              </a:effectLst>
              <a:latin typeface="Comic Sans MS" pitchFamily="66" charset="0"/>
              <a:ea typeface="Times New Roman" pitchFamily="18" charset="0"/>
              <a:cs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
          <p:cNvSpPr>
            <a:spLocks noChangeArrowheads="1"/>
          </p:cNvSpPr>
          <p:nvPr>
            <p:custDataLst>
              <p:tags r:id="rId2"/>
            </p:custDataLst>
          </p:nvPr>
        </p:nvSpPr>
        <p:spPr bwMode="auto">
          <a:xfrm>
            <a:off x="857250" y="0"/>
            <a:ext cx="7500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Dopo che l’uomo ebbe mangiato </a:t>
            </a:r>
          </a:p>
          <a:p>
            <a:r>
              <a:rPr lang="it-IT" sz="4000">
                <a:solidFill>
                  <a:srgbClr val="000000"/>
                </a:solidFill>
                <a:latin typeface="Comic Sans MS" pitchFamily="66" charset="0"/>
                <a:ea typeface="Times New Roman" pitchFamily="18" charset="0"/>
                <a:cs typeface="Arial" charset="0"/>
              </a:rPr>
              <a:t>del frutto dell'albero, </a:t>
            </a:r>
            <a:endParaRPr lang="it-IT">
              <a:ea typeface="Times New Roman" pitchFamily="18" charset="0"/>
              <a:cs typeface="Arial" charset="0"/>
            </a:endParaRPr>
          </a:p>
        </p:txBody>
      </p:sp>
      <p:pic>
        <p:nvPicPr>
          <p:cNvPr id="45059" name="Picture 3"/>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000125" y="1200150"/>
            <a:ext cx="7072313"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1"/>
          <p:cNvSpPr>
            <a:spLocks noChangeArrowheads="1"/>
          </p:cNvSpPr>
          <p:nvPr>
            <p:custDataLst>
              <p:tags r:id="rId2"/>
            </p:custDataLst>
          </p:nvPr>
        </p:nvSpPr>
        <p:spPr bwMode="auto">
          <a:xfrm>
            <a:off x="1285875" y="0"/>
            <a:ext cx="6429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il Signore Dio lo chiamò</a:t>
            </a:r>
          </a:p>
          <a:p>
            <a:r>
              <a:rPr lang="it-IT" sz="4000">
                <a:solidFill>
                  <a:srgbClr val="000000"/>
                </a:solidFill>
                <a:latin typeface="Comic Sans MS" pitchFamily="66" charset="0"/>
                <a:ea typeface="Times New Roman" pitchFamily="18" charset="0"/>
                <a:cs typeface="Arial" charset="0"/>
              </a:rPr>
              <a:t>e gli disse: «Dove sei?». </a:t>
            </a:r>
            <a:endParaRPr lang="it-IT">
              <a:ea typeface="Times New Roman" pitchFamily="18" charset="0"/>
              <a:cs typeface="Arial" charset="0"/>
            </a:endParaRPr>
          </a:p>
        </p:txBody>
      </p:sp>
      <p:pic>
        <p:nvPicPr>
          <p:cNvPr id="46083" name="Picture 5"/>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071563" y="1271588"/>
            <a:ext cx="6983412"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1"/>
          <p:cNvSpPr>
            <a:spLocks noChangeArrowheads="1"/>
          </p:cNvSpPr>
          <p:nvPr>
            <p:custDataLst>
              <p:tags r:id="rId2"/>
            </p:custDataLst>
          </p:nvPr>
        </p:nvSpPr>
        <p:spPr bwMode="auto">
          <a:xfrm>
            <a:off x="285750" y="0"/>
            <a:ext cx="86439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Rispose: «Ho udito la tua voce nel giardino: ho avuto paura, perché sono nudo, e mi sono nascosto». </a:t>
            </a:r>
            <a:endParaRPr lang="it-IT">
              <a:ea typeface="Times New Roman" pitchFamily="18" charset="0"/>
              <a:cs typeface="Arial" charset="0"/>
            </a:endParaRPr>
          </a:p>
        </p:txBody>
      </p:sp>
      <p:pic>
        <p:nvPicPr>
          <p:cNvPr id="47107" name="Picture 3"/>
          <p:cNvPicPr>
            <a:picLocks noChangeAspect="1" noChangeArrowheads="1"/>
          </p:cNvPicPr>
          <p:nvPr>
            <p:custDataLst>
              <p:tags r:id="rId3"/>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1143000" y="1771650"/>
            <a:ext cx="6357938"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ttangolo 1"/>
          <p:cNvSpPr>
            <a:spLocks noChangeArrowheads="1"/>
          </p:cNvSpPr>
          <p:nvPr>
            <p:custDataLst>
              <p:tags r:id="rId2"/>
            </p:custDataLst>
          </p:nvPr>
        </p:nvSpPr>
        <p:spPr bwMode="auto">
          <a:xfrm>
            <a:off x="214313" y="0"/>
            <a:ext cx="86439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Riprese: «Chi ti ha fatto sapere che sei nudo? </a:t>
            </a:r>
            <a:endParaRPr lang="it-IT">
              <a:ea typeface="Times New Roman" pitchFamily="18" charset="0"/>
              <a:cs typeface="Arial" charset="0"/>
            </a:endParaRPr>
          </a:p>
        </p:txBody>
      </p:sp>
      <p:pic>
        <p:nvPicPr>
          <p:cNvPr id="48131" name="Picture 4"/>
          <p:cNvPicPr>
            <a:picLocks noChangeAspect="1" noChangeArrowheads="1"/>
          </p:cNvPicPr>
          <p:nvPr>
            <p:custDataLst>
              <p:tags r:id="rId3"/>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1143000" y="1428750"/>
            <a:ext cx="67865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ttangolo 1"/>
          <p:cNvSpPr>
            <a:spLocks noChangeArrowheads="1"/>
          </p:cNvSpPr>
          <p:nvPr>
            <p:custDataLst>
              <p:tags r:id="rId2"/>
            </p:custDataLst>
          </p:nvPr>
        </p:nvSpPr>
        <p:spPr bwMode="auto">
          <a:xfrm>
            <a:off x="285750" y="0"/>
            <a:ext cx="85010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Hai forse mangiato dell'albero</a:t>
            </a:r>
          </a:p>
          <a:p>
            <a:r>
              <a:rPr lang="it-IT" sz="4000">
                <a:solidFill>
                  <a:srgbClr val="000000"/>
                </a:solidFill>
                <a:latin typeface="Comic Sans MS" pitchFamily="66" charset="0"/>
                <a:ea typeface="Times New Roman" pitchFamily="18" charset="0"/>
                <a:cs typeface="Arial" charset="0"/>
              </a:rPr>
              <a:t> di cui ti avevo comandato </a:t>
            </a:r>
          </a:p>
          <a:p>
            <a:r>
              <a:rPr lang="it-IT" sz="4000">
                <a:solidFill>
                  <a:srgbClr val="000000"/>
                </a:solidFill>
                <a:latin typeface="Comic Sans MS" pitchFamily="66" charset="0"/>
                <a:ea typeface="Times New Roman" pitchFamily="18" charset="0"/>
                <a:cs typeface="Arial" charset="0"/>
              </a:rPr>
              <a:t>di non mangiare?». </a:t>
            </a:r>
            <a:endParaRPr lang="it-IT">
              <a:ea typeface="Times New Roman" pitchFamily="18" charset="0"/>
              <a:cs typeface="Arial" charset="0"/>
            </a:endParaRPr>
          </a:p>
        </p:txBody>
      </p:sp>
      <p:pic>
        <p:nvPicPr>
          <p:cNvPr id="49155" name="Picture 3"/>
          <p:cNvPicPr>
            <a:picLocks noChangeAspect="1" noChangeArrowheads="1"/>
          </p:cNvPicPr>
          <p:nvPr>
            <p:custDataLst>
              <p:tags r:id="rId3"/>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1357313" y="2000250"/>
            <a:ext cx="6072187"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ttangolo 1"/>
          <p:cNvSpPr>
            <a:spLocks noChangeArrowheads="1"/>
          </p:cNvSpPr>
          <p:nvPr>
            <p:custDataLst>
              <p:tags r:id="rId2"/>
            </p:custDataLst>
          </p:nvPr>
        </p:nvSpPr>
        <p:spPr bwMode="auto">
          <a:xfrm>
            <a:off x="214313" y="0"/>
            <a:ext cx="86439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Rispose l'uomo: «La donna che tu mi hai posto accanto mi ha dato dell'albero e io ne ho mangiato». </a:t>
            </a:r>
            <a:endParaRPr lang="it-IT">
              <a:ea typeface="Times New Roman" pitchFamily="18" charset="0"/>
              <a:cs typeface="Arial" charset="0"/>
            </a:endParaRPr>
          </a:p>
        </p:txBody>
      </p:sp>
      <p:pic>
        <p:nvPicPr>
          <p:cNvPr id="50179" name="Picture 5"/>
          <p:cNvPicPr>
            <a:picLocks noChangeAspect="1" noChangeArrowheads="1"/>
          </p:cNvPicPr>
          <p:nvPr>
            <p:custDataLst>
              <p:tags r:id="rId3"/>
            </p:custDataLst>
          </p:nvPr>
        </p:nvPicPr>
        <p:blipFill>
          <a:blip r:embed="rId5" cstate="email">
            <a:extLst>
              <a:ext uri="{28A0092B-C50C-407E-A947-70E740481C1C}">
                <a14:useLocalDpi xmlns:a14="http://schemas.microsoft.com/office/drawing/2010/main"/>
              </a:ext>
            </a:extLst>
          </a:blip>
          <a:srcRect/>
          <a:stretch>
            <a:fillRect/>
          </a:stretch>
        </p:blipFill>
        <p:spPr bwMode="auto">
          <a:xfrm>
            <a:off x="1214438" y="1943100"/>
            <a:ext cx="61436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ttangolo 1"/>
          <p:cNvSpPr>
            <a:spLocks noChangeArrowheads="1"/>
          </p:cNvSpPr>
          <p:nvPr>
            <p:custDataLst>
              <p:tags r:id="rId2"/>
            </p:custDataLst>
          </p:nvPr>
        </p:nvSpPr>
        <p:spPr bwMode="auto">
          <a:xfrm>
            <a:off x="285750" y="0"/>
            <a:ext cx="8572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Il Signore Dio disse alla donna: «Che hai fatto?». </a:t>
            </a:r>
            <a:endParaRPr lang="it-IT">
              <a:ea typeface="Times New Roman" pitchFamily="18" charset="0"/>
              <a:cs typeface="Arial" charset="0"/>
            </a:endParaRPr>
          </a:p>
        </p:txBody>
      </p:sp>
      <p:pic>
        <p:nvPicPr>
          <p:cNvPr id="51203"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000125" y="1285875"/>
            <a:ext cx="69659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ttangolo 1"/>
          <p:cNvSpPr>
            <a:spLocks noChangeArrowheads="1"/>
          </p:cNvSpPr>
          <p:nvPr>
            <p:custDataLst>
              <p:tags r:id="rId2"/>
            </p:custDataLst>
          </p:nvPr>
        </p:nvSpPr>
        <p:spPr bwMode="auto">
          <a:xfrm>
            <a:off x="357188" y="0"/>
            <a:ext cx="86439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Rispose la donna: «Il serpente </a:t>
            </a:r>
          </a:p>
          <a:p>
            <a:r>
              <a:rPr lang="it-IT" sz="4000">
                <a:solidFill>
                  <a:srgbClr val="000000"/>
                </a:solidFill>
                <a:latin typeface="Comic Sans MS" pitchFamily="66" charset="0"/>
                <a:ea typeface="Times New Roman" pitchFamily="18" charset="0"/>
                <a:cs typeface="Arial" charset="0"/>
              </a:rPr>
              <a:t>mi ha ingannata e io ho mangiato». </a:t>
            </a:r>
            <a:endParaRPr lang="it-IT">
              <a:ea typeface="Times New Roman" pitchFamily="18" charset="0"/>
              <a:cs typeface="Arial" charset="0"/>
            </a:endParaRPr>
          </a:p>
        </p:txBody>
      </p:sp>
      <p:pic>
        <p:nvPicPr>
          <p:cNvPr id="52227" name="Picture 5"/>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000125" y="1314450"/>
            <a:ext cx="6929438"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928688" y="1314450"/>
            <a:ext cx="6929437"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ttangolo 2"/>
          <p:cNvSpPr>
            <a:spLocks noChangeArrowheads="1"/>
          </p:cNvSpPr>
          <p:nvPr>
            <p:custDataLst>
              <p:tags r:id="rId3"/>
            </p:custDataLst>
          </p:nvPr>
        </p:nvSpPr>
        <p:spPr bwMode="auto">
          <a:xfrm>
            <a:off x="214313" y="142852"/>
            <a:ext cx="8715375" cy="2554545"/>
          </a:xfrm>
          <a:prstGeom prst="rect">
            <a:avLst/>
          </a:prstGeom>
          <a:solidFill>
            <a:srgbClr val="FFFFFF">
              <a:alpha val="60000"/>
            </a:srgbClr>
          </a:solidFill>
          <a:ln w="9525">
            <a:noFill/>
            <a:miter lim="800000"/>
            <a:headEnd/>
            <a:tailEnd/>
          </a:ln>
          <a:effectLst>
            <a:softEdge rad="127000"/>
          </a:effectLst>
        </p:spPr>
        <p:txBody>
          <a:bodyPr>
            <a:spAutoFit/>
          </a:bodyPr>
          <a:lstStyle/>
          <a:p>
            <a:pPr>
              <a:defRPr/>
            </a:pPr>
            <a:r>
              <a:rPr lang="it-IT" sz="4000" dirty="0">
                <a:solidFill>
                  <a:srgbClr val="000000"/>
                </a:solidFill>
                <a:latin typeface="Comic Sans MS" pitchFamily="66" charset="0"/>
                <a:ea typeface="Times New Roman" pitchFamily="18" charset="0"/>
                <a:cs typeface="Arial" charset="0"/>
              </a:rPr>
              <a:t>Allora il Signore Dio disse al serpente: «Poiché hai fatto questo, </a:t>
            </a:r>
            <a:r>
              <a:rPr lang="it-IT" sz="4000" dirty="0">
                <a:solidFill>
                  <a:srgbClr val="FF0000"/>
                </a:solidFill>
                <a:latin typeface="Comic Sans MS" pitchFamily="66" charset="0"/>
                <a:ea typeface="Times New Roman" pitchFamily="18" charset="0"/>
                <a:cs typeface="Arial" charset="0"/>
              </a:rPr>
              <a:t>maledetto tu fra tutto il bestiame e fra tutti gli animali selvatici! </a:t>
            </a:r>
            <a:endParaRPr lang="it-IT" dirty="0">
              <a:solidFill>
                <a:srgbClr val="FF0000"/>
              </a:solidFill>
              <a:ea typeface="Times New Roman" pitchFamily="18" charset="0"/>
              <a:cs typeface="Arial"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http://www.qumran2.net/disegni/archivio/3790.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5214938" y="0"/>
            <a:ext cx="3652837"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
          <p:cNvSpPr>
            <a:spLocks noChangeArrowheads="1"/>
          </p:cNvSpPr>
          <p:nvPr>
            <p:custDataLst>
              <p:tags r:id="rId3"/>
            </p:custDataLst>
          </p:nvPr>
        </p:nvSpPr>
        <p:spPr bwMode="auto">
          <a:xfrm>
            <a:off x="357188" y="0"/>
            <a:ext cx="8001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415" bIns="0" anchor="ctr">
            <a:spAutoFit/>
          </a:bodyPr>
          <a:lstStyle/>
          <a:p>
            <a:pPr algn="just"/>
            <a:r>
              <a:rPr lang="it-IT" sz="4000">
                <a:latin typeface="Comic Sans MS" pitchFamily="66" charset="0"/>
                <a:cs typeface="Times New Roman" pitchFamily="18" charset="0"/>
              </a:rPr>
              <a:t>Giovane donna, </a:t>
            </a:r>
          </a:p>
          <a:p>
            <a:pPr algn="just"/>
            <a:r>
              <a:rPr lang="it-IT" sz="4000">
                <a:latin typeface="Comic Sans MS" pitchFamily="66" charset="0"/>
                <a:cs typeface="Times New Roman" pitchFamily="18" charset="0"/>
              </a:rPr>
              <a:t>attesa dell'umanità; </a:t>
            </a:r>
          </a:p>
          <a:p>
            <a:pPr algn="just"/>
            <a:r>
              <a:rPr lang="it-IT" sz="4000">
                <a:latin typeface="Comic Sans MS" pitchFamily="66" charset="0"/>
                <a:cs typeface="Times New Roman" pitchFamily="18" charset="0"/>
              </a:rPr>
              <a:t>un desiderio d'amore </a:t>
            </a:r>
          </a:p>
          <a:p>
            <a:pPr algn="just"/>
            <a:r>
              <a:rPr lang="it-IT" sz="4000">
                <a:latin typeface="Comic Sans MS" pitchFamily="66" charset="0"/>
                <a:cs typeface="Times New Roman" pitchFamily="18" charset="0"/>
              </a:rPr>
              <a:t>e pura libertà. </a:t>
            </a:r>
          </a:p>
          <a:p>
            <a:pPr algn="just"/>
            <a:r>
              <a:rPr lang="it-IT" sz="4000">
                <a:latin typeface="Comic Sans MS" pitchFamily="66" charset="0"/>
                <a:cs typeface="Times New Roman" pitchFamily="18" charset="0"/>
              </a:rPr>
              <a:t>Il Dio lontano </a:t>
            </a:r>
          </a:p>
          <a:p>
            <a:pPr algn="just"/>
            <a:r>
              <a:rPr lang="it-IT" sz="4000">
                <a:latin typeface="Comic Sans MS" pitchFamily="66" charset="0"/>
                <a:cs typeface="Times New Roman" pitchFamily="18" charset="0"/>
              </a:rPr>
              <a:t>è qui vicino a te, </a:t>
            </a:r>
          </a:p>
          <a:p>
            <a:pPr algn="just"/>
            <a:r>
              <a:rPr lang="it-IT" sz="4000">
                <a:latin typeface="Comic Sans MS" pitchFamily="66" charset="0"/>
                <a:cs typeface="Times New Roman" pitchFamily="18" charset="0"/>
              </a:rPr>
              <a:t>voce e silenzio, </a:t>
            </a:r>
          </a:p>
          <a:p>
            <a:pPr algn="just"/>
            <a:r>
              <a:rPr lang="it-IT" sz="4000">
                <a:latin typeface="Comic Sans MS" pitchFamily="66" charset="0"/>
                <a:cs typeface="Times New Roman" pitchFamily="18" charset="0"/>
              </a:rPr>
              <a:t>annuncio di novità.</a:t>
            </a:r>
            <a:endParaRPr lang="it-IT" sz="4000">
              <a:latin typeface="Comic Sans MS" pitchFamily="66"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ttangolo 1"/>
          <p:cNvSpPr>
            <a:spLocks noChangeArrowheads="1"/>
          </p:cNvSpPr>
          <p:nvPr>
            <p:custDataLst>
              <p:tags r:id="rId2"/>
            </p:custDataLst>
          </p:nvPr>
        </p:nvSpPr>
        <p:spPr bwMode="auto">
          <a:xfrm>
            <a:off x="214313" y="0"/>
            <a:ext cx="8715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Sul tuo ventre camminerai e polvere mangerai per tutti i giorni della tua vita. </a:t>
            </a:r>
            <a:endParaRPr lang="it-IT">
              <a:ea typeface="Times New Roman" pitchFamily="18" charset="0"/>
              <a:cs typeface="Arial" charset="0"/>
            </a:endParaRPr>
          </a:p>
        </p:txBody>
      </p:sp>
      <p:pic>
        <p:nvPicPr>
          <p:cNvPr id="54275" name="Picture 2"/>
          <p:cNvPicPr>
            <a:picLocks noChangeAspect="1" noChangeArrowheads="1"/>
          </p:cNvPicPr>
          <p:nvPr>
            <p:custDataLst>
              <p:tags r:id="rId3"/>
            </p:custDataLst>
          </p:nvPr>
        </p:nvPicPr>
        <p:blipFill>
          <a:blip r:embed="rId5" cstate="email">
            <a:lum bright="20000"/>
            <a:extLst>
              <a:ext uri="{28A0092B-C50C-407E-A947-70E740481C1C}">
                <a14:useLocalDpi xmlns:a14="http://schemas.microsoft.com/office/drawing/2010/main"/>
              </a:ext>
            </a:extLst>
          </a:blip>
          <a:srcRect/>
          <a:stretch>
            <a:fillRect/>
          </a:stretch>
        </p:blipFill>
        <p:spPr bwMode="auto">
          <a:xfrm>
            <a:off x="1428750" y="1428750"/>
            <a:ext cx="678656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ttangolo 1"/>
          <p:cNvSpPr>
            <a:spLocks noChangeArrowheads="1"/>
          </p:cNvSpPr>
          <p:nvPr>
            <p:custDataLst>
              <p:tags r:id="rId2"/>
            </p:custDataLst>
          </p:nvPr>
        </p:nvSpPr>
        <p:spPr bwMode="auto">
          <a:xfrm>
            <a:off x="285750" y="0"/>
            <a:ext cx="521493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omic Sans MS" pitchFamily="66" charset="0"/>
                <a:ea typeface="Times New Roman" pitchFamily="18" charset="0"/>
                <a:cs typeface="Arial" charset="0"/>
              </a:rPr>
              <a:t>Io porrò inimicizia fra te e la donna, </a:t>
            </a:r>
          </a:p>
          <a:p>
            <a:r>
              <a:rPr lang="it-IT" sz="4000">
                <a:solidFill>
                  <a:srgbClr val="000000"/>
                </a:solidFill>
                <a:latin typeface="Comic Sans MS" pitchFamily="66" charset="0"/>
                <a:ea typeface="Times New Roman" pitchFamily="18" charset="0"/>
                <a:cs typeface="Arial" charset="0"/>
              </a:rPr>
              <a:t>fra la tua stirpe </a:t>
            </a:r>
          </a:p>
          <a:p>
            <a:r>
              <a:rPr lang="it-IT" sz="4000">
                <a:solidFill>
                  <a:srgbClr val="000000"/>
                </a:solidFill>
                <a:latin typeface="Comic Sans MS" pitchFamily="66" charset="0"/>
                <a:ea typeface="Times New Roman" pitchFamily="18" charset="0"/>
                <a:cs typeface="Arial" charset="0"/>
              </a:rPr>
              <a:t>e la sua stirpe: questa ti schiaccerà la testa </a:t>
            </a:r>
          </a:p>
          <a:p>
            <a:r>
              <a:rPr lang="it-IT" sz="4000">
                <a:solidFill>
                  <a:srgbClr val="000000"/>
                </a:solidFill>
                <a:latin typeface="Comic Sans MS" pitchFamily="66" charset="0"/>
                <a:ea typeface="Times New Roman" pitchFamily="18" charset="0"/>
                <a:cs typeface="Arial" charset="0"/>
              </a:rPr>
              <a:t>e tu le insidierai </a:t>
            </a:r>
          </a:p>
          <a:p>
            <a:r>
              <a:rPr lang="it-IT" sz="4000">
                <a:solidFill>
                  <a:srgbClr val="000000"/>
                </a:solidFill>
                <a:latin typeface="Comic Sans MS" pitchFamily="66" charset="0"/>
                <a:ea typeface="Times New Roman" pitchFamily="18" charset="0"/>
                <a:cs typeface="Arial" charset="0"/>
              </a:rPr>
              <a:t>il calcagno». </a:t>
            </a:r>
            <a:endParaRPr lang="it-IT">
              <a:ea typeface="Times New Roman" pitchFamily="18" charset="0"/>
              <a:cs typeface="Arial" charset="0"/>
            </a:endParaRPr>
          </a:p>
        </p:txBody>
      </p:sp>
      <p:pic>
        <p:nvPicPr>
          <p:cNvPr id="55299" name="Picture 2" descr="http://www.radiomater.com/images/Madonna2.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5611813" y="0"/>
            <a:ext cx="317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custDataLst>
              <p:tags r:id="rId2"/>
            </p:custDataLst>
          </p:nvPr>
        </p:nvSpPr>
        <p:spPr bwMode="auto">
          <a:xfrm>
            <a:off x="0" y="0"/>
            <a:ext cx="8643938" cy="3170238"/>
          </a:xfrm>
          <a:prstGeom prst="rect">
            <a:avLst/>
          </a:prstGeom>
          <a:noFill/>
          <a:ln w="9525">
            <a:noFill/>
            <a:miter lim="800000"/>
            <a:headEnd/>
            <a:tailEnd/>
          </a:ln>
        </p:spPr>
        <p:txBody>
          <a:bodyPr anchor="ctr">
            <a:spAutoFit/>
          </a:bodyPr>
          <a:lstStyle/>
          <a:p>
            <a:pPr algn="just" eaLnBrk="0" hangingPunct="0">
              <a:defRPr/>
            </a:pPr>
            <a:r>
              <a:rPr lang="it-IT" sz="4000" dirty="0">
                <a:latin typeface="Comic Sans MS" pitchFamily="66" charset="0"/>
                <a:ea typeface="Times New Roman" pitchFamily="18" charset="0"/>
                <a:cs typeface="Arial" charset="0"/>
              </a:rPr>
              <a:t>L'uomo chiamò sua moglie Eva, perché ella fu la madre di tutti i viventi.</a:t>
            </a:r>
          </a:p>
          <a:p>
            <a:pPr algn="just" eaLnBrk="0" hangingPunct="0">
              <a:defRPr/>
            </a:pPr>
            <a:r>
              <a:rPr lang="it-IT" sz="4000" dirty="0">
                <a:latin typeface="Comic Sans MS" pitchFamily="66" charset="0"/>
                <a:ea typeface="Times New Roman" pitchFamily="18" charset="0"/>
                <a:cs typeface="Arial" charset="0"/>
              </a:rPr>
              <a:t>Parola di Dio.  </a:t>
            </a:r>
          </a:p>
          <a:p>
            <a:pPr algn="just" eaLnBrk="0" hangingPunct="0">
              <a:defRPr/>
            </a:pPr>
            <a:r>
              <a:rPr lang="it-IT" sz="4000" b="1" dirty="0">
                <a:effectLst>
                  <a:outerShdw blurRad="38100" dist="38100" dir="2700000" algn="tl">
                    <a:srgbClr val="000000">
                      <a:alpha val="43137"/>
                    </a:srgbClr>
                  </a:outerShdw>
                </a:effectLst>
                <a:latin typeface="Comic Sans MS" pitchFamily="66" charset="0"/>
                <a:ea typeface="Times New Roman" pitchFamily="18" charset="0"/>
                <a:cs typeface="Arial" charset="0"/>
              </a:rPr>
              <a:t>Rendiamo grazie a Dio.</a:t>
            </a:r>
          </a:p>
        </p:txBody>
      </p:sp>
      <p:pic>
        <p:nvPicPr>
          <p:cNvPr id="56323" name="Picture 5"/>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500563" y="3143250"/>
            <a:ext cx="46434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WINDOWS\Desktop\Desktop\_02_PPS in Preparazione\_03aPPS  8dic x IMMAC\_106.jpg"/>
          <p:cNvPicPr>
            <a:picLocks noChangeAspect="1" noChangeArrowheads="1"/>
          </p:cNvPicPr>
          <p:nvPr>
            <p:custDataLst>
              <p:tags r:id="rId2"/>
            </p:custDataLst>
          </p:nvPr>
        </p:nvPicPr>
        <p:blipFill>
          <a:blip r:embed="rId7">
            <a:extLst>
              <a:ext uri="{28A0092B-C50C-407E-A947-70E740481C1C}">
                <a14:useLocalDpi xmlns:a14="http://schemas.microsoft.com/office/drawing/2010/main"/>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p:cNvSpPr txBox="1">
            <a:spLocks noChangeArrowheads="1"/>
          </p:cNvSpPr>
          <p:nvPr>
            <p:custDataLst>
              <p:tags r:id="rId3"/>
            </p:custDataLst>
          </p:nvPr>
        </p:nvSpPr>
        <p:spPr bwMode="auto">
          <a:xfrm>
            <a:off x="214313" y="214313"/>
            <a:ext cx="7777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it-IT" sz="6000" i="1">
                <a:solidFill>
                  <a:srgbClr val="CC0000"/>
                </a:solidFill>
                <a:latin typeface="Tahoma" pitchFamily="34" charset="0"/>
              </a:rPr>
              <a:t>Salmo responsoriale</a:t>
            </a:r>
          </a:p>
        </p:txBody>
      </p:sp>
      <p:sp>
        <p:nvSpPr>
          <p:cNvPr id="52229" name="Text Box 5"/>
          <p:cNvSpPr txBox="1">
            <a:spLocks noChangeArrowheads="1"/>
          </p:cNvSpPr>
          <p:nvPr>
            <p:custDataLst>
              <p:tags r:id="rId4"/>
            </p:custDataLst>
          </p:nvPr>
        </p:nvSpPr>
        <p:spPr bwMode="auto">
          <a:xfrm>
            <a:off x="214313" y="1500188"/>
            <a:ext cx="8929687" cy="1446212"/>
          </a:xfrm>
          <a:prstGeom prst="rect">
            <a:avLst/>
          </a:prstGeom>
          <a:solidFill>
            <a:srgbClr val="FFFFFF">
              <a:alpha val="69804"/>
            </a:srgbClr>
          </a:solidFill>
          <a:ln w="9525">
            <a:noFill/>
            <a:miter lim="800000"/>
            <a:headEnd/>
            <a:tailEnd/>
          </a:ln>
          <a:effectLst>
            <a:softEdge rad="31750"/>
          </a:effectLst>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rPr>
              <a:t>Cantate al Signore un canto nuovo perché ha compiuto meraviglie.</a:t>
            </a:r>
          </a:p>
        </p:txBody>
      </p:sp>
      <p:sp>
        <p:nvSpPr>
          <p:cNvPr id="52230" name="Text Box 6"/>
          <p:cNvSpPr txBox="1">
            <a:spLocks noChangeArrowheads="1"/>
          </p:cNvSpPr>
          <p:nvPr>
            <p:custDataLst>
              <p:tags r:id="rId5"/>
            </p:custDataLst>
          </p:nvPr>
        </p:nvSpPr>
        <p:spPr bwMode="auto">
          <a:xfrm>
            <a:off x="428625" y="3786188"/>
            <a:ext cx="8501063" cy="2554287"/>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a:latin typeface="Comic Sans MS" pitchFamily="66" charset="0"/>
              </a:rPr>
              <a:t>Cantate al Signore un canto nuovo, perché ha compiuto meraviglie. </a:t>
            </a:r>
          </a:p>
          <a:p>
            <a:pPr eaLnBrk="1" hangingPunct="1"/>
            <a:r>
              <a:rPr lang="it-IT" sz="4000">
                <a:latin typeface="Comic Sans MS" pitchFamily="66" charset="0"/>
              </a:rPr>
              <a:t>Gli ha dato vittoria la sua destra </a:t>
            </a:r>
          </a:p>
          <a:p>
            <a:pPr eaLnBrk="1" hangingPunct="1"/>
            <a:r>
              <a:rPr lang="it-IT" sz="4000">
                <a:latin typeface="Comic Sans MS" pitchFamily="66" charset="0"/>
              </a:rPr>
              <a:t>e il suo braccio santo.</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C:\WINDOWS\Desktop\Desktop\_02_PPS in Preparazione\_03aPPS  8dic x IMMAC\_111.jpg"/>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4"/>
          <p:cNvSpPr txBox="1">
            <a:spLocks noChangeArrowheads="1"/>
          </p:cNvSpPr>
          <p:nvPr>
            <p:custDataLst>
              <p:tags r:id="rId3"/>
            </p:custDataLst>
          </p:nvPr>
        </p:nvSpPr>
        <p:spPr bwMode="auto">
          <a:xfrm>
            <a:off x="285750" y="548680"/>
            <a:ext cx="8858250" cy="4400550"/>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a:latin typeface="Comic Sans MS" pitchFamily="66" charset="0"/>
              </a:rPr>
              <a:t>Il Signore ha fatto conoscere </a:t>
            </a:r>
          </a:p>
          <a:p>
            <a:pPr eaLnBrk="1" hangingPunct="1"/>
            <a:r>
              <a:rPr lang="it-IT" sz="4000">
                <a:latin typeface="Comic Sans MS" pitchFamily="66" charset="0"/>
              </a:rPr>
              <a:t>la sua salvezza, </a:t>
            </a:r>
          </a:p>
          <a:p>
            <a:pPr eaLnBrk="1" hangingPunct="1"/>
            <a:r>
              <a:rPr lang="it-IT" sz="4000">
                <a:latin typeface="Comic Sans MS" pitchFamily="66" charset="0"/>
              </a:rPr>
              <a:t>agli occhi delle genti </a:t>
            </a:r>
          </a:p>
          <a:p>
            <a:pPr eaLnBrk="1" hangingPunct="1"/>
            <a:r>
              <a:rPr lang="it-IT" sz="4000">
                <a:latin typeface="Comic Sans MS" pitchFamily="66" charset="0"/>
              </a:rPr>
              <a:t>ha rivelato la sua giustizia. </a:t>
            </a:r>
          </a:p>
          <a:p>
            <a:pPr eaLnBrk="1" hangingPunct="1"/>
            <a:r>
              <a:rPr lang="it-IT" sz="4000">
                <a:latin typeface="Comic Sans MS" pitchFamily="66" charset="0"/>
              </a:rPr>
              <a:t>Egli si è ricordato del suo amore, </a:t>
            </a:r>
          </a:p>
          <a:p>
            <a:pPr eaLnBrk="1" hangingPunct="1"/>
            <a:r>
              <a:rPr lang="it-IT" sz="4000">
                <a:latin typeface="Comic Sans MS" pitchFamily="66" charset="0"/>
              </a:rPr>
              <a:t>della sua fedeltà </a:t>
            </a:r>
          </a:p>
          <a:p>
            <a:pPr eaLnBrk="1" hangingPunct="1"/>
            <a:r>
              <a:rPr lang="it-IT" sz="4000">
                <a:latin typeface="Comic Sans MS" pitchFamily="66" charset="0"/>
              </a:rPr>
              <a:t>alla casa di Israele.</a:t>
            </a:r>
          </a:p>
        </p:txBody>
      </p:sp>
      <p:sp>
        <p:nvSpPr>
          <p:cNvPr id="5" name="Text Box 5"/>
          <p:cNvSpPr txBox="1">
            <a:spLocks noChangeArrowheads="1"/>
          </p:cNvSpPr>
          <p:nvPr>
            <p:custDataLst>
              <p:tags r:id="rId4"/>
            </p:custDataLst>
          </p:nvPr>
        </p:nvSpPr>
        <p:spPr bwMode="auto">
          <a:xfrm>
            <a:off x="214312" y="5229200"/>
            <a:ext cx="8929687" cy="1446213"/>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rPr>
              <a:t>Cantate al Signore un canto nuovo perché ha compiuto meraviglie.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WINDOWS\Desktop\Desktop\_02_PPS in Preparazione\_03aPPS  8dic x IMMAC\_151.jpg"/>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custDataLst>
              <p:tags r:id="rId3"/>
            </p:custDataLst>
          </p:nvPr>
        </p:nvSpPr>
        <p:spPr bwMode="auto">
          <a:xfrm>
            <a:off x="270525" y="692696"/>
            <a:ext cx="8893175" cy="3170237"/>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000" dirty="0">
                <a:latin typeface="Comic Sans MS" pitchFamily="66" charset="0"/>
              </a:rPr>
              <a:t>Tutti i confini della terra </a:t>
            </a:r>
          </a:p>
          <a:p>
            <a:pPr eaLnBrk="1" hangingPunct="1"/>
            <a:r>
              <a:rPr lang="it-IT" sz="4000" dirty="0">
                <a:latin typeface="Comic Sans MS" pitchFamily="66" charset="0"/>
              </a:rPr>
              <a:t>hanno veduto </a:t>
            </a:r>
          </a:p>
          <a:p>
            <a:pPr eaLnBrk="1" hangingPunct="1"/>
            <a:r>
              <a:rPr lang="it-IT" sz="4000" dirty="0">
                <a:latin typeface="Comic Sans MS" pitchFamily="66" charset="0"/>
              </a:rPr>
              <a:t>la vittoria del nostro Dio. </a:t>
            </a:r>
          </a:p>
          <a:p>
            <a:pPr eaLnBrk="1" hangingPunct="1"/>
            <a:r>
              <a:rPr lang="it-IT" sz="4000" dirty="0">
                <a:latin typeface="Comic Sans MS" pitchFamily="66" charset="0"/>
              </a:rPr>
              <a:t>Acclami al Signore tutta la terra, </a:t>
            </a:r>
          </a:p>
          <a:p>
            <a:pPr eaLnBrk="1" hangingPunct="1"/>
            <a:r>
              <a:rPr lang="it-IT" sz="4000" dirty="0">
                <a:latin typeface="Comic Sans MS" pitchFamily="66" charset="0"/>
              </a:rPr>
              <a:t>gridate, esultate, cantate inni.</a:t>
            </a:r>
            <a:endParaRPr lang="it-IT" sz="4000" dirty="0"/>
          </a:p>
        </p:txBody>
      </p:sp>
      <p:sp>
        <p:nvSpPr>
          <p:cNvPr id="6" name="Text Box 5"/>
          <p:cNvSpPr txBox="1">
            <a:spLocks noChangeArrowheads="1"/>
          </p:cNvSpPr>
          <p:nvPr>
            <p:custDataLst>
              <p:tags r:id="rId4"/>
            </p:custDataLst>
          </p:nvPr>
        </p:nvSpPr>
        <p:spPr bwMode="auto">
          <a:xfrm>
            <a:off x="232568" y="4948037"/>
            <a:ext cx="8929687" cy="1446212"/>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rPr>
              <a:t>Cantate al Signore un canto nuovo perché ha compiuto meraviglie.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arie2"/>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00CCFF">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155" name="WordArt 3"/>
          <p:cNvSpPr>
            <a:spLocks noChangeArrowheads="1" noChangeShapeType="1" noTextEdit="1"/>
          </p:cNvSpPr>
          <p:nvPr>
            <p:custDataLst>
              <p:tags r:id="rId3"/>
            </p:custDataLst>
          </p:nvPr>
        </p:nvSpPr>
        <p:spPr bwMode="auto">
          <a:xfrm>
            <a:off x="0" y="3429000"/>
            <a:ext cx="3708400" cy="3095625"/>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
        <p:nvSpPr>
          <p:cNvPr id="49156" name="Text Box 4"/>
          <p:cNvSpPr txBox="1">
            <a:spLocks noChangeArrowheads="1"/>
          </p:cNvSpPr>
          <p:nvPr>
            <p:custDataLst>
              <p:tags r:id="rId4"/>
            </p:custDataLst>
          </p:nvPr>
        </p:nvSpPr>
        <p:spPr bwMode="auto">
          <a:xfrm>
            <a:off x="1928813" y="0"/>
            <a:ext cx="7215187" cy="3046413"/>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it-IT" sz="4800" b="1">
                <a:solidFill>
                  <a:srgbClr val="FF3300"/>
                </a:solidFill>
                <a:latin typeface="Copperplate Gothic Bold" pitchFamily="34" charset="0"/>
              </a:rPr>
              <a:t>Rallegrati, piena di grazia, il Signore è </a:t>
            </a:r>
          </a:p>
          <a:p>
            <a:pPr eaLnBrk="1" hangingPunct="1"/>
            <a:r>
              <a:rPr lang="it-IT" sz="4800" b="1">
                <a:solidFill>
                  <a:srgbClr val="FF3300"/>
                </a:solidFill>
                <a:latin typeface="Copperplate Gothic Bold" pitchFamily="34" charset="0"/>
              </a:rPr>
              <a:t>con te, benedetta tu </a:t>
            </a:r>
          </a:p>
          <a:p>
            <a:pPr eaLnBrk="1" hangingPunct="1"/>
            <a:r>
              <a:rPr lang="it-IT" sz="4800" b="1">
                <a:solidFill>
                  <a:srgbClr val="FF3300"/>
                </a:solidFill>
                <a:latin typeface="Copperplate Gothic Bold" pitchFamily="34" charset="0"/>
              </a:rPr>
              <a:t>fra le donne.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5000"/>
                                        <p:tgtEl>
                                          <p:spTgt spid="49155"/>
                                        </p:tgtEl>
                                      </p:cBhvr>
                                    </p:animEffect>
                                  </p:childTnLst>
                                </p:cTn>
                              </p:par>
                            </p:childTnLst>
                          </p:cTn>
                        </p:par>
                        <p:par>
                          <p:cTn id="8" fill="hold" nodeType="afterGroup">
                            <p:stCondLst>
                              <p:cond delay="5000"/>
                            </p:stCondLst>
                            <p:childTnLst>
                              <p:par>
                                <p:cTn id="9" presetID="10" presetClass="entr" presetSubtype="0" fill="hold" grpId="0" nodeType="afterEffect">
                                  <p:stCondLst>
                                    <p:cond delay="5000"/>
                                  </p:stCondLst>
                                  <p:childTnLst>
                                    <p:set>
                                      <p:cBhvr>
                                        <p:cTn id="10" dur="1" fill="hold">
                                          <p:stCondLst>
                                            <p:cond delay="0"/>
                                          </p:stCondLst>
                                        </p:cTn>
                                        <p:tgtEl>
                                          <p:spTgt spid="49156"/>
                                        </p:tgtEl>
                                        <p:attrNameLst>
                                          <p:attrName>style.visibility</p:attrName>
                                        </p:attrNameLst>
                                      </p:cBhvr>
                                      <p:to>
                                        <p:strVal val="visible"/>
                                      </p:to>
                                    </p:set>
                                    <p:animEffect transition="in" filter="fade">
                                      <p:cBhvr>
                                        <p:cTn id="11"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ttangolo 1"/>
          <p:cNvSpPr>
            <a:spLocks noChangeArrowheads="1"/>
          </p:cNvSpPr>
          <p:nvPr>
            <p:custDataLst>
              <p:tags r:id="rId2"/>
            </p:custDataLst>
          </p:nvPr>
        </p:nvSpPr>
        <p:spPr bwMode="auto">
          <a:xfrm>
            <a:off x="214313" y="214313"/>
            <a:ext cx="6500812"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secondo Luca.</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61443" name="Picture 6" descr="Clicca per immagine full size"/>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3000375" y="3263900"/>
            <a:ext cx="614362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214438"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ttangolo 2"/>
          <p:cNvSpPr>
            <a:spLocks noChangeArrowheads="1"/>
          </p:cNvSpPr>
          <p:nvPr>
            <p:custDataLst>
              <p:tags r:id="rId3"/>
            </p:custDataLst>
          </p:nvPr>
        </p:nvSpPr>
        <p:spPr bwMode="auto">
          <a:xfrm>
            <a:off x="1357313" y="0"/>
            <a:ext cx="64293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In quel tempo, l'angelo Gabriele fu mandato da Dio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ttangolo 2"/>
          <p:cNvSpPr>
            <a:spLocks noChangeArrowheads="1"/>
          </p:cNvSpPr>
          <p:nvPr>
            <p:custDataLst>
              <p:tags r:id="rId3"/>
            </p:custDataLst>
          </p:nvPr>
        </p:nvSpPr>
        <p:spPr bwMode="auto">
          <a:xfrm>
            <a:off x="1143000" y="0"/>
            <a:ext cx="685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in una città della Galilea, chiamata Nazaret,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annunciaz"/>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166688"/>
            <a:ext cx="9144000" cy="70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ttangolo 1"/>
          <p:cNvSpPr>
            <a:spLocks noChangeArrowheads="1"/>
          </p:cNvSpPr>
          <p:nvPr>
            <p:custDataLst>
              <p:tags r:id="rId3"/>
            </p:custDataLst>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endParaRPr lang="it-IT" sz="6600" dirty="0">
              <a:solidFill>
                <a:srgbClr val="FF0000"/>
              </a:solidFill>
              <a:latin typeface="Comic Sans MS" pitchFamily="66"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ttangolo 2"/>
          <p:cNvSpPr>
            <a:spLocks noChangeArrowheads="1"/>
          </p:cNvSpPr>
          <p:nvPr>
            <p:custDataLst>
              <p:tags r:id="rId3"/>
            </p:custDataLst>
          </p:nvPr>
        </p:nvSpPr>
        <p:spPr bwMode="auto">
          <a:xfrm>
            <a:off x="2714625" y="285750"/>
            <a:ext cx="3587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4000">
                <a:solidFill>
                  <a:srgbClr val="000000"/>
                </a:solidFill>
                <a:latin typeface="Tahoma" pitchFamily="34" charset="0"/>
                <a:ea typeface="Times New Roman" pitchFamily="18" charset="0"/>
                <a:cs typeface="Tahoma" pitchFamily="34" charset="0"/>
              </a:rPr>
              <a:t>a una vergine,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ttangolo 3"/>
          <p:cNvSpPr>
            <a:spLocks noChangeArrowheads="1"/>
          </p:cNvSpPr>
          <p:nvPr>
            <p:custDataLst>
              <p:tags r:id="rId2"/>
            </p:custDataLst>
          </p:nvPr>
        </p:nvSpPr>
        <p:spPr bwMode="auto">
          <a:xfrm>
            <a:off x="357188" y="0"/>
            <a:ext cx="85010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promessa sposa di un uomo della casa di Davide, chiamato Giuseppe. </a:t>
            </a:r>
            <a:endParaRPr lang="it-IT">
              <a:ea typeface="Times New Roman" pitchFamily="18" charset="0"/>
              <a:cs typeface="Tahoma" pitchFamily="34" charset="0"/>
            </a:endParaRPr>
          </a:p>
        </p:txBody>
      </p:sp>
      <p:pic>
        <p:nvPicPr>
          <p:cNvPr id="65539" name="Picture 4"/>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ttangolo 1"/>
          <p:cNvSpPr>
            <a:spLocks noChangeArrowheads="1"/>
          </p:cNvSpPr>
          <p:nvPr>
            <p:custDataLst>
              <p:tags r:id="rId2"/>
            </p:custDataLst>
          </p:nvPr>
        </p:nvSpPr>
        <p:spPr bwMode="auto">
          <a:xfrm>
            <a:off x="1071563" y="285750"/>
            <a:ext cx="7026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4000">
                <a:solidFill>
                  <a:srgbClr val="000000"/>
                </a:solidFill>
                <a:latin typeface="Tahoma" pitchFamily="34" charset="0"/>
                <a:ea typeface="Times New Roman" pitchFamily="18" charset="0"/>
                <a:cs typeface="Tahoma" pitchFamily="34" charset="0"/>
              </a:rPr>
              <a:t>La vergine si chiamava Maria. </a:t>
            </a:r>
            <a:endParaRPr lang="it-IT">
              <a:solidFill>
                <a:srgbClr val="000000"/>
              </a:solidFill>
              <a:ea typeface="Times New Roman" pitchFamily="18" charset="0"/>
              <a:cs typeface="Tahoma" pitchFamily="34" charset="0"/>
            </a:endParaRPr>
          </a:p>
        </p:txBody>
      </p:sp>
      <p:pic>
        <p:nvPicPr>
          <p:cNvPr id="66563" name="Picture 3"/>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ttangolo 2"/>
          <p:cNvSpPr>
            <a:spLocks noChangeArrowheads="1"/>
          </p:cNvSpPr>
          <p:nvPr>
            <p:custDataLst>
              <p:tags r:id="rId3"/>
            </p:custDataLst>
          </p:nvPr>
        </p:nvSpPr>
        <p:spPr bwMode="auto">
          <a:xfrm>
            <a:off x="357188" y="0"/>
            <a:ext cx="85010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Entrando da lei, disse: «Rallegrati, piena di grazia: il Signore è con te».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ttangolo 2"/>
          <p:cNvSpPr>
            <a:spLocks noChangeArrowheads="1"/>
          </p:cNvSpPr>
          <p:nvPr>
            <p:custDataLst>
              <p:tags r:id="rId2"/>
            </p:custDataLst>
          </p:nvPr>
        </p:nvSpPr>
        <p:spPr bwMode="auto">
          <a:xfrm>
            <a:off x="285750" y="0"/>
            <a:ext cx="85725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A queste parole ella rimase turbata e si domandava che senso avesse un saluto come questo. </a:t>
            </a:r>
            <a:endParaRPr lang="it-IT">
              <a:ea typeface="Times New Roman" pitchFamily="18" charset="0"/>
              <a:cs typeface="Tahoma" pitchFamily="34" charset="0"/>
            </a:endParaRPr>
          </a:p>
        </p:txBody>
      </p:sp>
      <p:pic>
        <p:nvPicPr>
          <p:cNvPr id="68611" name="Picture 2"/>
          <p:cNvPicPr>
            <a:picLocks noChangeAspect="1" noChangeArrowheads="1"/>
          </p:cNvPicPr>
          <p:nvPr>
            <p:custDataLst>
              <p:tags r:id="rId3"/>
            </p:custDataLst>
          </p:nvPr>
        </p:nvPicPr>
        <p:blipFill>
          <a:blip r:embed="rId5" cstate="email">
            <a:extLst>
              <a:ext uri="{28A0092B-C50C-407E-A947-70E740481C1C}">
                <a14:useLocalDpi xmlns:a14="http://schemas.microsoft.com/office/drawing/2010/main"/>
              </a:ext>
            </a:extLst>
          </a:blip>
          <a:srcRect t="8855"/>
          <a:stretch>
            <a:fillRect/>
          </a:stretch>
        </p:blipFill>
        <p:spPr bwMode="auto">
          <a:xfrm>
            <a:off x="1143000" y="1857375"/>
            <a:ext cx="6858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ttangolo 2"/>
          <p:cNvSpPr>
            <a:spLocks noChangeArrowheads="1"/>
          </p:cNvSpPr>
          <p:nvPr>
            <p:custDataLst>
              <p:tags r:id="rId2"/>
            </p:custDataLst>
          </p:nvPr>
        </p:nvSpPr>
        <p:spPr bwMode="auto">
          <a:xfrm>
            <a:off x="214313" y="0"/>
            <a:ext cx="87868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L'angelo le disse: «Non temere, Maria, perché hai trovato grazia presso Dio. </a:t>
            </a:r>
            <a:endParaRPr lang="it-IT">
              <a:ea typeface="Times New Roman" pitchFamily="18" charset="0"/>
              <a:cs typeface="Tahoma" pitchFamily="34" charset="0"/>
            </a:endParaRPr>
          </a:p>
        </p:txBody>
      </p:sp>
      <p:pic>
        <p:nvPicPr>
          <p:cNvPr id="69635"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ttangolo 2"/>
          <p:cNvSpPr>
            <a:spLocks noChangeArrowheads="1"/>
          </p:cNvSpPr>
          <p:nvPr>
            <p:custDataLst>
              <p:tags r:id="rId3"/>
            </p:custDataLst>
          </p:nvPr>
        </p:nvSpPr>
        <p:spPr bwMode="auto">
          <a:xfrm>
            <a:off x="214313" y="0"/>
            <a:ext cx="86439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Ed ecco, concepirai un figlio, lo darai alla luce e lo chiamerai Gesù.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ttangolo 2"/>
          <p:cNvSpPr>
            <a:spLocks noChangeArrowheads="1"/>
          </p:cNvSpPr>
          <p:nvPr>
            <p:custDataLst>
              <p:tags r:id="rId3"/>
            </p:custDataLst>
          </p:nvPr>
        </p:nvSpPr>
        <p:spPr bwMode="auto">
          <a:xfrm>
            <a:off x="1071563" y="0"/>
            <a:ext cx="6929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Sarà grande e verrà chiamato </a:t>
            </a:r>
          </a:p>
          <a:p>
            <a:r>
              <a:rPr lang="it-IT" sz="4000">
                <a:solidFill>
                  <a:srgbClr val="000000"/>
                </a:solidFill>
                <a:latin typeface="Tahoma" pitchFamily="34" charset="0"/>
                <a:ea typeface="Times New Roman" pitchFamily="18" charset="0"/>
                <a:cs typeface="Tahoma" pitchFamily="34" charset="0"/>
              </a:rPr>
              <a:t>Figlio dell'Altissimo;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ttangolo 2"/>
          <p:cNvSpPr>
            <a:spLocks noChangeArrowheads="1"/>
          </p:cNvSpPr>
          <p:nvPr>
            <p:custDataLst>
              <p:tags r:id="rId2"/>
            </p:custDataLst>
          </p:nvPr>
        </p:nvSpPr>
        <p:spPr bwMode="auto">
          <a:xfrm>
            <a:off x="1143000" y="0"/>
            <a:ext cx="6929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il Signore Dio gli darà il trono </a:t>
            </a:r>
          </a:p>
          <a:p>
            <a:r>
              <a:rPr lang="it-IT" sz="4000">
                <a:solidFill>
                  <a:srgbClr val="000000"/>
                </a:solidFill>
                <a:latin typeface="Tahoma" pitchFamily="34" charset="0"/>
                <a:ea typeface="Times New Roman" pitchFamily="18" charset="0"/>
                <a:cs typeface="Tahoma" pitchFamily="34" charset="0"/>
              </a:rPr>
              <a:t>di Davide suo padre </a:t>
            </a:r>
            <a:endParaRPr lang="it-IT">
              <a:ea typeface="Times New Roman" pitchFamily="18" charset="0"/>
              <a:cs typeface="Tahoma" pitchFamily="34" charset="0"/>
            </a:endParaRPr>
          </a:p>
        </p:txBody>
      </p:sp>
      <p:pic>
        <p:nvPicPr>
          <p:cNvPr id="72707" name="Picture 2"/>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ttangolo 2"/>
          <p:cNvSpPr>
            <a:spLocks noChangeArrowheads="1"/>
          </p:cNvSpPr>
          <p:nvPr>
            <p:custDataLst>
              <p:tags r:id="rId3"/>
            </p:custDataLst>
          </p:nvPr>
        </p:nvSpPr>
        <p:spPr bwMode="auto">
          <a:xfrm>
            <a:off x="285750" y="0"/>
            <a:ext cx="8572500" cy="1938338"/>
          </a:xfrm>
          <a:prstGeom prst="rect">
            <a:avLst/>
          </a:prstGeom>
          <a:solidFill>
            <a:schemeClr val="bg1"/>
          </a:solidFill>
          <a:ln>
            <a:noFill/>
          </a:ln>
        </p:spPr>
        <p:txBody>
          <a:bodyPr>
            <a:spAutoFit/>
          </a:bodyPr>
          <a:lstStyle/>
          <a:p>
            <a:r>
              <a:rPr lang="it-IT" sz="4000" dirty="0">
                <a:solidFill>
                  <a:srgbClr val="000000"/>
                </a:solidFill>
                <a:latin typeface="Tahoma" pitchFamily="34" charset="0"/>
                <a:ea typeface="Times New Roman" pitchFamily="18" charset="0"/>
                <a:cs typeface="Tahoma" pitchFamily="34" charset="0"/>
              </a:rPr>
              <a:t>e regnerà per sempre sulla casa di Giacobbe e il suo regno non avrà fine». </a:t>
            </a:r>
            <a:endParaRPr lang="it-IT" dirty="0">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ttangolo 1"/>
          <p:cNvSpPr>
            <a:spLocks noChangeArrowheads="1"/>
          </p:cNvSpPr>
          <p:nvPr>
            <p:custDataLst>
              <p:tags r:id="rId2"/>
            </p:custDataLst>
          </p:nvPr>
        </p:nvSpPr>
        <p:spPr bwMode="auto">
          <a:xfrm>
            <a:off x="500063" y="142875"/>
            <a:ext cx="48577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lang="it-IT" sz="4000">
                <a:solidFill>
                  <a:srgbClr val="000000"/>
                </a:solidFill>
                <a:latin typeface="Comic Sans MS" pitchFamily="66" charset="0"/>
                <a:cs typeface="Times New Roman" pitchFamily="18" charset="0"/>
              </a:rPr>
              <a:t>Dio t'ha prescelta, </a:t>
            </a:r>
          </a:p>
          <a:p>
            <a:pPr algn="just" eaLnBrk="0" hangingPunct="0"/>
            <a:r>
              <a:rPr lang="it-IT" sz="4000">
                <a:solidFill>
                  <a:srgbClr val="000000"/>
                </a:solidFill>
                <a:latin typeface="Comic Sans MS" pitchFamily="66" charset="0"/>
                <a:cs typeface="Times New Roman" pitchFamily="18" charset="0"/>
              </a:rPr>
              <a:t>qual madre, </a:t>
            </a:r>
          </a:p>
          <a:p>
            <a:pPr algn="just" eaLnBrk="0" hangingPunct="0"/>
            <a:r>
              <a:rPr lang="it-IT" sz="4000">
                <a:solidFill>
                  <a:srgbClr val="000000"/>
                </a:solidFill>
                <a:latin typeface="Comic Sans MS" pitchFamily="66" charset="0"/>
                <a:cs typeface="Times New Roman" pitchFamily="18" charset="0"/>
              </a:rPr>
              <a:t>piena di bellezza, </a:t>
            </a:r>
          </a:p>
          <a:p>
            <a:pPr algn="just" eaLnBrk="0" hangingPunct="0"/>
            <a:r>
              <a:rPr lang="it-IT" sz="4000">
                <a:solidFill>
                  <a:srgbClr val="000000"/>
                </a:solidFill>
                <a:latin typeface="Comic Sans MS" pitchFamily="66" charset="0"/>
                <a:cs typeface="Times New Roman" pitchFamily="18" charset="0"/>
              </a:rPr>
              <a:t>e il suo amore </a:t>
            </a:r>
          </a:p>
          <a:p>
            <a:pPr algn="just" eaLnBrk="0" hangingPunct="0"/>
            <a:r>
              <a:rPr lang="it-IT" sz="4000">
                <a:solidFill>
                  <a:srgbClr val="000000"/>
                </a:solidFill>
                <a:latin typeface="Comic Sans MS" pitchFamily="66" charset="0"/>
                <a:cs typeface="Times New Roman" pitchFamily="18" charset="0"/>
              </a:rPr>
              <a:t>t'avvolgerà </a:t>
            </a:r>
          </a:p>
          <a:p>
            <a:pPr algn="just" eaLnBrk="0" hangingPunct="0"/>
            <a:r>
              <a:rPr lang="it-IT" sz="4000">
                <a:solidFill>
                  <a:srgbClr val="000000"/>
                </a:solidFill>
                <a:latin typeface="Comic Sans MS" pitchFamily="66" charset="0"/>
                <a:cs typeface="Times New Roman" pitchFamily="18" charset="0"/>
              </a:rPr>
              <a:t>con la sua ombra. </a:t>
            </a:r>
          </a:p>
          <a:p>
            <a:pPr algn="just" eaLnBrk="0" hangingPunct="0"/>
            <a:r>
              <a:rPr lang="it-IT" sz="4000">
                <a:solidFill>
                  <a:srgbClr val="000000"/>
                </a:solidFill>
                <a:latin typeface="Comic Sans MS" pitchFamily="66" charset="0"/>
                <a:cs typeface="Times New Roman" pitchFamily="18" charset="0"/>
              </a:rPr>
              <a:t>Grembo per Dio </a:t>
            </a:r>
          </a:p>
          <a:p>
            <a:pPr algn="just" eaLnBrk="0" hangingPunct="0"/>
            <a:r>
              <a:rPr lang="it-IT" sz="4000">
                <a:solidFill>
                  <a:srgbClr val="000000"/>
                </a:solidFill>
                <a:latin typeface="Comic Sans MS" pitchFamily="66" charset="0"/>
                <a:cs typeface="Times New Roman" pitchFamily="18" charset="0"/>
              </a:rPr>
              <a:t>venuto sulla terra, </a:t>
            </a:r>
          </a:p>
          <a:p>
            <a:pPr algn="just" eaLnBrk="0" hangingPunct="0"/>
            <a:r>
              <a:rPr lang="it-IT" sz="4000">
                <a:solidFill>
                  <a:srgbClr val="000000"/>
                </a:solidFill>
                <a:latin typeface="Comic Sans MS" pitchFamily="66" charset="0"/>
                <a:cs typeface="Times New Roman" pitchFamily="18" charset="0"/>
              </a:rPr>
              <a:t>tu sarai madre </a:t>
            </a:r>
          </a:p>
          <a:p>
            <a:pPr algn="just" eaLnBrk="0" hangingPunct="0"/>
            <a:r>
              <a:rPr lang="it-IT" sz="4000">
                <a:solidFill>
                  <a:srgbClr val="000000"/>
                </a:solidFill>
                <a:latin typeface="Comic Sans MS" pitchFamily="66" charset="0"/>
                <a:cs typeface="Times New Roman" pitchFamily="18" charset="0"/>
              </a:rPr>
              <a:t>di un uomo nuovo.</a:t>
            </a:r>
            <a:endParaRPr lang="it-IT" sz="4000">
              <a:solidFill>
                <a:srgbClr val="000000"/>
              </a:solidFill>
              <a:latin typeface="Comic Sans MS" pitchFamily="66" charset="0"/>
            </a:endParaRPr>
          </a:p>
        </p:txBody>
      </p:sp>
      <p:pic>
        <p:nvPicPr>
          <p:cNvPr id="28675" name="Picture 3" descr="Bianco e nero 08"/>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5097463" y="642938"/>
            <a:ext cx="4046537"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custDataLst>
              <p:tags r:id="rId2"/>
            </p:custDataLst>
          </p:nvPr>
        </p:nvPicPr>
        <p:blipFill>
          <a:blip r:embed="rId5" cstate="email">
            <a:extLst>
              <a:ext uri="{28A0092B-C50C-407E-A947-70E740481C1C}">
                <a14:useLocalDpi xmlns:a14="http://schemas.microsoft.com/office/drawing/2010/main"/>
              </a:ext>
            </a:extLst>
          </a:blip>
          <a:srcRect t="8855"/>
          <a:stretch>
            <a:fillRect/>
          </a:stretch>
        </p:blipFill>
        <p:spPr bwMode="auto">
          <a:xfrm>
            <a:off x="1143000" y="1857375"/>
            <a:ext cx="6858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ttangolo 2"/>
          <p:cNvSpPr>
            <a:spLocks noChangeArrowheads="1"/>
          </p:cNvSpPr>
          <p:nvPr>
            <p:custDataLst>
              <p:tags r:id="rId3"/>
            </p:custDataLst>
          </p:nvPr>
        </p:nvSpPr>
        <p:spPr bwMode="auto">
          <a:xfrm>
            <a:off x="1214438" y="0"/>
            <a:ext cx="67865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Allora Maria disse all'angelo: </a:t>
            </a:r>
          </a:p>
          <a:p>
            <a:r>
              <a:rPr lang="it-IT" sz="4000">
                <a:solidFill>
                  <a:srgbClr val="000000"/>
                </a:solidFill>
                <a:latin typeface="Tahoma" pitchFamily="34" charset="0"/>
                <a:ea typeface="Times New Roman" pitchFamily="18" charset="0"/>
                <a:cs typeface="Tahoma" pitchFamily="34" charset="0"/>
              </a:rPr>
              <a:t>«Come avverrà questo, </a:t>
            </a:r>
          </a:p>
          <a:p>
            <a:r>
              <a:rPr lang="it-IT" sz="4000">
                <a:solidFill>
                  <a:srgbClr val="000000"/>
                </a:solidFill>
                <a:latin typeface="Tahoma" pitchFamily="34" charset="0"/>
                <a:ea typeface="Times New Roman" pitchFamily="18" charset="0"/>
                <a:cs typeface="Tahoma" pitchFamily="34" charset="0"/>
              </a:rPr>
              <a:t>poiché non conosco uomo?».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ttangolo 2"/>
          <p:cNvSpPr>
            <a:spLocks noChangeArrowheads="1"/>
          </p:cNvSpPr>
          <p:nvPr>
            <p:custDataLst>
              <p:tags r:id="rId3"/>
            </p:custDataLst>
          </p:nvPr>
        </p:nvSpPr>
        <p:spPr bwMode="auto">
          <a:xfrm>
            <a:off x="500063" y="0"/>
            <a:ext cx="8358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Le rispose l'angelo: </a:t>
            </a:r>
          </a:p>
          <a:p>
            <a:r>
              <a:rPr lang="it-IT" sz="4000">
                <a:solidFill>
                  <a:srgbClr val="000000"/>
                </a:solidFill>
                <a:latin typeface="Tahoma" pitchFamily="34" charset="0"/>
                <a:ea typeface="Times New Roman" pitchFamily="18" charset="0"/>
                <a:cs typeface="Tahoma" pitchFamily="34" charset="0"/>
              </a:rPr>
              <a:t>«Lo Spirito Santo scenderà su di te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ttangolo 2"/>
          <p:cNvSpPr>
            <a:spLocks noChangeArrowheads="1"/>
          </p:cNvSpPr>
          <p:nvPr>
            <p:custDataLst>
              <p:tags r:id="rId3"/>
            </p:custDataLst>
          </p:nvPr>
        </p:nvSpPr>
        <p:spPr bwMode="auto">
          <a:xfrm>
            <a:off x="357188" y="0"/>
            <a:ext cx="8572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e la potenza dell'Altissimo ti coprirà con la sua ombra.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071563"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ttangolo 4"/>
          <p:cNvSpPr>
            <a:spLocks noChangeArrowheads="1"/>
          </p:cNvSpPr>
          <p:nvPr>
            <p:custDataLst>
              <p:tags r:id="rId3"/>
            </p:custDataLst>
          </p:nvPr>
        </p:nvSpPr>
        <p:spPr bwMode="auto">
          <a:xfrm>
            <a:off x="428625" y="0"/>
            <a:ext cx="8143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ea typeface="Times New Roman" pitchFamily="18" charset="0"/>
                <a:cs typeface="Tahoma" pitchFamily="34" charset="0"/>
              </a:rPr>
              <a:t>Perciò colui che nascerà sarà santo </a:t>
            </a:r>
          </a:p>
          <a:p>
            <a:r>
              <a:rPr lang="it-IT" sz="4000">
                <a:solidFill>
                  <a:srgbClr val="000000"/>
                </a:solidFill>
                <a:latin typeface="Tahoma" pitchFamily="34" charset="0"/>
                <a:ea typeface="Times New Roman" pitchFamily="18" charset="0"/>
                <a:cs typeface="Tahoma" pitchFamily="34" charset="0"/>
              </a:rPr>
              <a:t>e sarà chiamato Figlio di Dio. </a:t>
            </a:r>
            <a:endParaRPr lang="it-IT">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ttangolo 2"/>
          <p:cNvSpPr>
            <a:spLocks noChangeArrowheads="1"/>
          </p:cNvSpPr>
          <p:nvPr>
            <p:custDataLst>
              <p:tags r:id="rId3"/>
            </p:custDataLst>
          </p:nvPr>
        </p:nvSpPr>
        <p:spPr bwMode="auto">
          <a:xfrm>
            <a:off x="214313" y="0"/>
            <a:ext cx="8643937" cy="1938338"/>
          </a:xfrm>
          <a:prstGeom prst="rect">
            <a:avLst/>
          </a:prstGeom>
          <a:solidFill>
            <a:schemeClr val="bg1"/>
          </a:solidFill>
          <a:ln>
            <a:noFill/>
          </a:ln>
        </p:spPr>
        <p:txBody>
          <a:bodyPr>
            <a:spAutoFit/>
          </a:bodyPr>
          <a:lstStyle/>
          <a:p>
            <a:pPr algn="ctr"/>
            <a:r>
              <a:rPr lang="it-IT" sz="4000" dirty="0">
                <a:latin typeface="Tahoma" pitchFamily="34" charset="0"/>
                <a:ea typeface="Times New Roman" pitchFamily="18" charset="0"/>
                <a:cs typeface="Tahoma" pitchFamily="34" charset="0"/>
              </a:rPr>
              <a:t>Ed ecco, Elisabetta, tua parente, nella sua vecchiaia ha concepito anch’essa un figlio </a:t>
            </a:r>
            <a:endParaRPr lang="it-IT" dirty="0">
              <a:ea typeface="Times New Roman" pitchFamily="18" charset="0"/>
              <a:cs typeface="Tahoma"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ttangolo 2"/>
          <p:cNvSpPr>
            <a:spLocks noChangeArrowheads="1"/>
          </p:cNvSpPr>
          <p:nvPr>
            <p:custDataLst>
              <p:tags r:id="rId3"/>
            </p:custDataLst>
          </p:nvPr>
        </p:nvSpPr>
        <p:spPr bwMode="auto">
          <a:xfrm>
            <a:off x="214313" y="0"/>
            <a:ext cx="86439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lang="it-IT" sz="4000">
                <a:solidFill>
                  <a:srgbClr val="000000"/>
                </a:solidFill>
                <a:latin typeface="Tahoma" pitchFamily="34" charset="0"/>
                <a:ea typeface="Times New Roman" pitchFamily="18" charset="0"/>
                <a:cs typeface="Tahoma" pitchFamily="34" charset="0"/>
              </a:rPr>
              <a:t>e questo è il sesto mese per lei, che era detta sterile: nulla è impossibile a Dio».</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1371600"/>
            <a:ext cx="6858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custDataLst>
              <p:tags r:id="rId3"/>
            </p:custDataLst>
          </p:nvPr>
        </p:nvSpPr>
        <p:spPr>
          <a:xfrm>
            <a:off x="285750" y="0"/>
            <a:ext cx="8643938" cy="1938338"/>
          </a:xfrm>
          <a:prstGeom prst="rect">
            <a:avLst/>
          </a:prstGeom>
          <a:solidFill>
            <a:schemeClr val="bg1"/>
          </a:solidFill>
        </p:spPr>
        <p:txBody>
          <a:bodyPr>
            <a:spAutoFit/>
          </a:bodyPr>
          <a:lstStyle/>
          <a:p>
            <a:pPr algn="ctr">
              <a:defRPr/>
            </a:pPr>
            <a:r>
              <a:rPr lang="it-IT" sz="4000" dirty="0">
                <a:latin typeface="Tahoma" pitchFamily="34" charset="0"/>
                <a:ea typeface="Times New Roman" pitchFamily="18" charset="0"/>
                <a:cs typeface="Tahoma" pitchFamily="34" charset="0"/>
              </a:rPr>
              <a:t>Allora Maria disse: «Ecco sono la serva del Signore: avvenga per me secondo la tua parola».</a:t>
            </a:r>
            <a:endParaRPr lang="it-IT"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custDataLst>
              <p:tags r:id="rId2"/>
            </p:custDataLst>
          </p:nvPr>
        </p:nvSpPr>
        <p:spPr bwMode="auto">
          <a:xfrm>
            <a:off x="1143000" y="285750"/>
            <a:ext cx="685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0" hangingPunct="0"/>
            <a:r>
              <a:rPr lang="it-IT" sz="4000">
                <a:latin typeface="Tahoma" pitchFamily="34" charset="0"/>
                <a:ea typeface="Times New Roman" pitchFamily="18" charset="0"/>
                <a:cs typeface="Tahoma" pitchFamily="34" charset="0"/>
              </a:rPr>
              <a:t>E l'angelo si allontanò da lei.</a:t>
            </a:r>
          </a:p>
        </p:txBody>
      </p:sp>
      <p:pic>
        <p:nvPicPr>
          <p:cNvPr id="81923" name="Picture 2"/>
          <p:cNvPicPr>
            <a:picLocks noChangeAspect="1" noChangeArrowheads="1"/>
          </p:cNvPicPr>
          <p:nvPr>
            <p:custDataLst>
              <p:tags r:id="rId3"/>
            </p:custDataLst>
          </p:nvPr>
        </p:nvPicPr>
        <p:blipFill>
          <a:blip r:embed="rId5" cstate="email">
            <a:extLst>
              <a:ext uri="{28A0092B-C50C-407E-A947-70E740481C1C}">
                <a14:useLocalDpi xmlns:a14="http://schemas.microsoft.com/office/drawing/2010/main"/>
              </a:ext>
            </a:extLst>
          </a:blip>
          <a:srcRect l="2083" t="2344"/>
          <a:stretch>
            <a:fillRect/>
          </a:stretch>
        </p:blipFill>
        <p:spPr bwMode="auto">
          <a:xfrm>
            <a:off x="2428875" y="1500188"/>
            <a:ext cx="6715125"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Bianco e nero 08"/>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500063" y="0"/>
            <a:ext cx="4916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WordArt 5"/>
          <p:cNvSpPr>
            <a:spLocks noChangeArrowheads="1" noChangeShapeType="1" noTextEdit="1"/>
          </p:cNvSpPr>
          <p:nvPr>
            <p:custDataLst>
              <p:tags r:id="rId3"/>
            </p:custDataLst>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82948" name="WordArt 6"/>
          <p:cNvSpPr>
            <a:spLocks noChangeArrowheads="1" noChangeShapeType="1" noTextEdit="1"/>
          </p:cNvSpPr>
          <p:nvPr>
            <p:custDataLst>
              <p:tags r:id="rId4"/>
            </p:custDataLst>
          </p:nvPr>
        </p:nvSpPr>
        <p:spPr bwMode="auto">
          <a:xfrm>
            <a:off x="5429250" y="214313"/>
            <a:ext cx="3524250" cy="53006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macolata"/>
          <p:cNvPicPr>
            <a:picLocks noChangeAspect="1" noChangeArrowheads="1"/>
          </p:cNvPicPr>
          <p:nvPr>
            <p:custDataLst>
              <p:tags r:id="rId2"/>
            </p:custDataLst>
          </p:nvPr>
        </p:nvPicPr>
        <p:blipFill>
          <a:blip r:embed="rId4">
            <a:extLst>
              <a:ext uri="{28A0092B-C50C-407E-A947-70E740481C1C}">
                <a14:useLocalDpi xmlns:a14="http://schemas.microsoft.com/office/drawing/2010/main"/>
              </a:ext>
            </a:extLst>
          </a:blip>
          <a:srcRect/>
          <a:stretch>
            <a:fillRect/>
          </a:stretch>
        </p:blipFill>
        <p:spPr bwMode="auto">
          <a:xfrm>
            <a:off x="2071688" y="0"/>
            <a:ext cx="5062537" cy="6858000"/>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annunciaz"/>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166688"/>
            <a:ext cx="9144000" cy="70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ttangolo 1"/>
          <p:cNvSpPr>
            <a:spLocks noChangeArrowheads="1"/>
          </p:cNvSpPr>
          <p:nvPr>
            <p:custDataLst>
              <p:tags r:id="rId3"/>
            </p:custDataLst>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rPr>
              <a:t>. Fu crocifisso per noi sotto </a:t>
            </a:r>
            <a:r>
              <a:rPr lang="it-IT" sz="4000" b="1" dirty="0" err="1">
                <a:solidFill>
                  <a:prstClr val="black"/>
                </a:solidFill>
                <a:effectLst>
                  <a:outerShdw blurRad="38100" dist="38100" dir="2700000" algn="tl">
                    <a:srgbClr val="000000">
                      <a:alpha val="43137"/>
                    </a:srgbClr>
                  </a:outerShdw>
                </a:effectLst>
                <a:latin typeface="+mn-lt"/>
              </a:rPr>
              <a:t>Ponzio</a:t>
            </a:r>
            <a:r>
              <a:rPr lang="it-IT" sz="4000" b="1" dirty="0">
                <a:solidFill>
                  <a:prstClr val="black"/>
                </a:solidFill>
                <a:effectLst>
                  <a:outerShdw blurRad="38100" dist="38100" dir="2700000" algn="tl">
                    <a:srgbClr val="000000">
                      <a:alpha val="43137"/>
                    </a:srgbClr>
                  </a:outerShdw>
                </a:effectLst>
                <a:latin typeface="+mn-lt"/>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rPr>
              <a:t> </a:t>
            </a:r>
            <a:endParaRPr lang="it-IT" dirty="0">
              <a:solidFill>
                <a:prstClr val="black"/>
              </a:solidFill>
              <a:latin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WordArt 2"/>
          <p:cNvSpPr>
            <a:spLocks noChangeArrowheads="1" noChangeShapeType="1" noTextEdit="1"/>
          </p:cNvSpPr>
          <p:nvPr>
            <p:custDataLst>
              <p:tags r:id="rId2"/>
            </p:custDataLst>
          </p:nvPr>
        </p:nvSpPr>
        <p:spPr bwMode="auto">
          <a:xfrm>
            <a:off x="1071563" y="1571625"/>
            <a:ext cx="6929437" cy="3929063"/>
          </a:xfrm>
          <a:prstGeom prst="rect">
            <a:avLst/>
          </a:prstGeom>
        </p:spPr>
        <p:txBody>
          <a:bodyPr wrap="none" fromWordArt="1">
            <a:prstTxWarp prst="textDoubleWave1">
              <a:avLst>
                <a:gd name="adj1" fmla="val 6500"/>
                <a:gd name="adj2" fmla="val 1139"/>
              </a:avLst>
            </a:prstTxWarp>
          </a:bodyPr>
          <a:lstStyle/>
          <a:p>
            <a:pPr algn="ctr"/>
            <a:r>
              <a:rPr lang="it-IT" sz="3600" kern="10">
                <a:ln w="9525">
                  <a:solidFill>
                    <a:srgbClr val="000000"/>
                  </a:solidFill>
                  <a:round/>
                  <a:headEnd/>
                  <a:tailEnd/>
                </a:ln>
                <a:solidFill>
                  <a:srgbClr val="FFFFFF"/>
                </a:solidFill>
                <a:effectLst>
                  <a:outerShdw dist="71842" dir="2700000" algn="ctr" rotWithShape="0">
                    <a:srgbClr val="868686"/>
                  </a:outerShdw>
                </a:effectLst>
                <a:latin typeface="Arial Black"/>
              </a:rPr>
              <a:t>Voglio cantare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18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custDataLst>
              <p:tags r:id="rId3"/>
            </p:custDataLst>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7272338"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custDataLst>
              <p:tags r:id="rId3"/>
            </p:custDataLst>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spirito in lui.</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80899" name="Picture 2" descr="014a45"/>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92163" name="Picture 3" descr="raig llum11"/>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4572000" y="1143000"/>
            <a:ext cx="4572000" cy="5632450"/>
          </a:xfrm>
          <a:prstGeom prst="rect">
            <a:avLst/>
          </a:prstGeom>
          <a:noFill/>
        </p:spPr>
        <p:txBody>
          <a:bodyPr>
            <a:spAutoFit/>
          </a:bodyPr>
          <a:lstStyle/>
          <a:p>
            <a:pPr>
              <a:defRPr/>
            </a:pPr>
            <a:r>
              <a:rPr lang="it-IT" sz="4000" dirty="0">
                <a:effectLst>
                  <a:outerShdw blurRad="38100" dist="38100" dir="2700000" algn="tl">
                    <a:srgbClr val="000000">
                      <a:alpha val="43137"/>
                    </a:srgbClr>
                  </a:outerShdw>
                </a:effectLst>
                <a:ea typeface="Times New Roman" pitchFamily="18" charset="0"/>
              </a:rPr>
              <a:t>Egli è potente; </a:t>
            </a:r>
          </a:p>
          <a:p>
            <a:pPr>
              <a:defRPr/>
            </a:pPr>
            <a:r>
              <a:rPr lang="it-IT" sz="4000" dirty="0">
                <a:effectLst>
                  <a:outerShdw blurRad="38100" dist="38100" dir="2700000" algn="tl">
                    <a:srgbClr val="000000">
                      <a:alpha val="43137"/>
                    </a:srgbClr>
                  </a:outerShdw>
                </a:effectLst>
                <a:ea typeface="Times New Roman" pitchFamily="18" charset="0"/>
              </a:rPr>
              <a:t>ha fatto in me </a:t>
            </a:r>
          </a:p>
          <a:p>
            <a:pPr>
              <a:defRPr/>
            </a:pPr>
            <a:r>
              <a:rPr lang="it-IT" sz="4000" dirty="0">
                <a:effectLst>
                  <a:outerShdw blurRad="38100" dist="38100" dir="2700000" algn="tl">
                    <a:srgbClr val="000000">
                      <a:alpha val="43137"/>
                    </a:srgbClr>
                  </a:outerShdw>
                </a:effectLst>
                <a:ea typeface="Times New Roman" pitchFamily="18" charset="0"/>
              </a:rPr>
              <a:t>cose grandi </a:t>
            </a:r>
          </a:p>
          <a:p>
            <a:pPr>
              <a:defRPr/>
            </a:pPr>
            <a:r>
              <a:rPr lang="it-IT" sz="4000" dirty="0">
                <a:effectLst>
                  <a:outerShdw blurRad="38100" dist="38100" dir="2700000" algn="tl">
                    <a:srgbClr val="000000">
                      <a:alpha val="43137"/>
                    </a:srgbClr>
                  </a:outerShdw>
                </a:effectLst>
                <a:ea typeface="Times New Roman" pitchFamily="18" charset="0"/>
              </a:rPr>
              <a:t>e santo è il suo nome </a:t>
            </a:r>
          </a:p>
          <a:p>
            <a:pPr>
              <a:defRPr/>
            </a:pPr>
            <a:r>
              <a:rPr lang="it-IT" sz="4000" dirty="0">
                <a:effectLst>
                  <a:outerShdw blurRad="38100" dist="38100" dir="2700000" algn="tl">
                    <a:srgbClr val="000000">
                      <a:alpha val="43137"/>
                    </a:srgbClr>
                  </a:outerShdw>
                </a:effectLst>
                <a:ea typeface="Times New Roman" pitchFamily="18" charset="0"/>
              </a:rPr>
              <a:t>per sempre. </a:t>
            </a:r>
          </a:p>
          <a:p>
            <a:pPr>
              <a:defRPr/>
            </a:pPr>
            <a:r>
              <a:rPr lang="it-IT" sz="4000" dirty="0">
                <a:effectLst>
                  <a:outerShdw blurRad="38100" dist="38100" dir="2700000" algn="tl">
                    <a:srgbClr val="000000">
                      <a:alpha val="43137"/>
                    </a:srgbClr>
                  </a:outerShdw>
                </a:effectLst>
                <a:ea typeface="Times New Roman" pitchFamily="18" charset="0"/>
              </a:rPr>
              <a:t>Ha messo in opera </a:t>
            </a:r>
          </a:p>
          <a:p>
            <a:pPr>
              <a:defRPr/>
            </a:pPr>
            <a:r>
              <a:rPr lang="it-IT" sz="4000" dirty="0">
                <a:effectLst>
                  <a:outerShdw blurRad="38100" dist="38100" dir="2700000" algn="tl">
                    <a:srgbClr val="000000">
                      <a:alpha val="43137"/>
                    </a:srgbClr>
                  </a:outerShdw>
                </a:effectLst>
                <a:ea typeface="Times New Roman" pitchFamily="18" charset="0"/>
              </a:rPr>
              <a:t>tutta la sua potenza; </a:t>
            </a:r>
          </a:p>
          <a:p>
            <a:pPr>
              <a:defRPr/>
            </a:pPr>
            <a:r>
              <a:rPr lang="it-IT" sz="4000" dirty="0">
                <a:effectLst>
                  <a:outerShdw blurRad="38100" dist="38100" dir="2700000" algn="tl">
                    <a:srgbClr val="000000">
                      <a:alpha val="43137"/>
                    </a:srgbClr>
                  </a:outerShdw>
                </a:effectLst>
                <a:ea typeface="Times New Roman" pitchFamily="18" charset="0"/>
              </a:rPr>
              <a:t>abbatte il cuore dei superbi.</a:t>
            </a:r>
            <a:endParaRPr lang="it-IT" sz="4000" dirty="0">
              <a:effectLst>
                <a:outerShdw blurRad="38100" dist="38100" dir="2700000" algn="tl">
                  <a:srgbClr val="000000">
                    <a:alpha val="43137"/>
                  </a:srgbClr>
                </a:outerShdw>
              </a:effectLst>
            </a:endParaRPr>
          </a:p>
        </p:txBody>
      </p:sp>
      <p:pic>
        <p:nvPicPr>
          <p:cNvPr id="93187" name="Picture 5" descr="gaud1"/>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214313"/>
            <a:ext cx="45688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18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custDataLst>
              <p:tags r:id="rId3"/>
            </p:custDataLst>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macolata_qA3"/>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571500"/>
            <a:ext cx="3646488" cy="528637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30723" name="Rettangolo 1"/>
          <p:cNvSpPr>
            <a:spLocks noChangeArrowheads="1"/>
          </p:cNvSpPr>
          <p:nvPr>
            <p:custDataLst>
              <p:tags r:id="rId3"/>
            </p:custDataLst>
          </p:nvPr>
        </p:nvSpPr>
        <p:spPr bwMode="auto">
          <a:xfrm>
            <a:off x="3643313" y="0"/>
            <a:ext cx="51435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lang="it-IT" sz="4000">
                <a:solidFill>
                  <a:srgbClr val="000000"/>
                </a:solidFill>
                <a:latin typeface="Comic Sans MS" pitchFamily="66" charset="0"/>
                <a:cs typeface="Times New Roman" pitchFamily="18" charset="0"/>
              </a:rPr>
              <a:t>Ecco l'ancella </a:t>
            </a:r>
          </a:p>
          <a:p>
            <a:pPr algn="just" eaLnBrk="0" hangingPunct="0"/>
            <a:r>
              <a:rPr lang="it-IT" sz="4000">
                <a:solidFill>
                  <a:srgbClr val="000000"/>
                </a:solidFill>
                <a:latin typeface="Comic Sans MS" pitchFamily="66" charset="0"/>
                <a:cs typeface="Times New Roman" pitchFamily="18" charset="0"/>
              </a:rPr>
              <a:t>che vive </a:t>
            </a:r>
          </a:p>
          <a:p>
            <a:pPr algn="just" eaLnBrk="0" hangingPunct="0"/>
            <a:r>
              <a:rPr lang="it-IT" sz="4000">
                <a:solidFill>
                  <a:srgbClr val="000000"/>
                </a:solidFill>
                <a:latin typeface="Comic Sans MS" pitchFamily="66" charset="0"/>
                <a:cs typeface="Times New Roman" pitchFamily="18" charset="0"/>
              </a:rPr>
              <a:t>della tua parola, </a:t>
            </a:r>
          </a:p>
          <a:p>
            <a:pPr algn="just" eaLnBrk="0" hangingPunct="0"/>
            <a:r>
              <a:rPr lang="it-IT" sz="4000">
                <a:solidFill>
                  <a:srgbClr val="000000"/>
                </a:solidFill>
                <a:latin typeface="Comic Sans MS" pitchFamily="66" charset="0"/>
                <a:cs typeface="Times New Roman" pitchFamily="18" charset="0"/>
              </a:rPr>
              <a:t>libero il cuore </a:t>
            </a:r>
          </a:p>
          <a:p>
            <a:pPr algn="just" eaLnBrk="0" hangingPunct="0"/>
            <a:r>
              <a:rPr lang="it-IT" sz="4000">
                <a:solidFill>
                  <a:srgbClr val="000000"/>
                </a:solidFill>
                <a:latin typeface="Comic Sans MS" pitchFamily="66" charset="0"/>
                <a:cs typeface="Times New Roman" pitchFamily="18" charset="0"/>
              </a:rPr>
              <a:t>perché l'amore </a:t>
            </a:r>
          </a:p>
          <a:p>
            <a:pPr algn="just" eaLnBrk="0" hangingPunct="0"/>
            <a:r>
              <a:rPr lang="it-IT" sz="4000">
                <a:solidFill>
                  <a:srgbClr val="000000"/>
                </a:solidFill>
                <a:latin typeface="Comic Sans MS" pitchFamily="66" charset="0"/>
                <a:cs typeface="Times New Roman" pitchFamily="18" charset="0"/>
              </a:rPr>
              <a:t>trovi casa. </a:t>
            </a:r>
          </a:p>
          <a:p>
            <a:pPr algn="just" eaLnBrk="0" hangingPunct="0"/>
            <a:r>
              <a:rPr lang="it-IT" sz="4000">
                <a:solidFill>
                  <a:srgbClr val="000000"/>
                </a:solidFill>
                <a:latin typeface="Comic Sans MS" pitchFamily="66" charset="0"/>
                <a:cs typeface="Times New Roman" pitchFamily="18" charset="0"/>
              </a:rPr>
              <a:t>Ora l'attesa </a:t>
            </a:r>
          </a:p>
          <a:p>
            <a:pPr algn="just" eaLnBrk="0" hangingPunct="0"/>
            <a:r>
              <a:rPr lang="it-IT" sz="4000">
                <a:solidFill>
                  <a:srgbClr val="000000"/>
                </a:solidFill>
                <a:latin typeface="Comic Sans MS" pitchFamily="66" charset="0"/>
                <a:cs typeface="Times New Roman" pitchFamily="18" charset="0"/>
              </a:rPr>
              <a:t>è densa di preghiera, </a:t>
            </a:r>
          </a:p>
          <a:p>
            <a:pPr algn="just" eaLnBrk="0" hangingPunct="0"/>
            <a:r>
              <a:rPr lang="it-IT" sz="4000">
                <a:solidFill>
                  <a:srgbClr val="000000"/>
                </a:solidFill>
                <a:latin typeface="Comic Sans MS" pitchFamily="66" charset="0"/>
                <a:cs typeface="Times New Roman" pitchFamily="18" charset="0"/>
              </a:rPr>
              <a:t>e l'uomo nuovo è qui, </a:t>
            </a:r>
          </a:p>
          <a:p>
            <a:pPr algn="just" eaLnBrk="0" hangingPunct="0"/>
            <a:r>
              <a:rPr lang="it-IT" sz="4000">
                <a:solidFill>
                  <a:srgbClr val="000000"/>
                </a:solidFill>
                <a:latin typeface="Comic Sans MS" pitchFamily="66" charset="0"/>
                <a:cs typeface="Times New Roman" pitchFamily="18" charset="0"/>
              </a:rPr>
              <a:t>in mezzo a noi.</a:t>
            </a:r>
            <a:endParaRPr lang="it-IT" sz="4000">
              <a:solidFill>
                <a:srgbClr val="000000"/>
              </a:solidFill>
              <a:latin typeface="Comic Sans MS" pitchFamily="66"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7272338"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custDataLst>
              <p:tags r:id="rId3"/>
            </p:custDataLst>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spirito in lui.</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80899" name="Picture 2" descr="014a45"/>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97283" name="Picture 3" descr="raig llum11"/>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http://www.preghiereagesuemaria.it/immaginisacre/madonna_di_schio.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4283075" y="0"/>
            <a:ext cx="486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ttangolo 1"/>
          <p:cNvSpPr>
            <a:spLocks noChangeArrowheads="1"/>
          </p:cNvSpPr>
          <p:nvPr>
            <p:custDataLst>
              <p:tags r:id="rId3"/>
            </p:custDataLst>
          </p:nvPr>
        </p:nvSpPr>
        <p:spPr bwMode="auto">
          <a:xfrm>
            <a:off x="285750" y="285750"/>
            <a:ext cx="39290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latin typeface="Tahoma" pitchFamily="34" charset="0"/>
                <a:cs typeface="Tahoma" pitchFamily="34" charset="0"/>
              </a:rPr>
              <a:t>Ha rovesciato </a:t>
            </a:r>
          </a:p>
          <a:p>
            <a:r>
              <a:rPr lang="it-IT" sz="4000">
                <a:latin typeface="Tahoma" pitchFamily="34" charset="0"/>
                <a:cs typeface="Tahoma" pitchFamily="34" charset="0"/>
              </a:rPr>
              <a:t>i potenti </a:t>
            </a:r>
          </a:p>
          <a:p>
            <a:r>
              <a:rPr lang="it-IT" sz="4000">
                <a:latin typeface="Tahoma" pitchFamily="34" charset="0"/>
                <a:cs typeface="Tahoma" pitchFamily="34" charset="0"/>
              </a:rPr>
              <a:t>dai loro troni, </a:t>
            </a:r>
          </a:p>
          <a:p>
            <a:r>
              <a:rPr lang="it-IT" sz="4000">
                <a:latin typeface="Tahoma" pitchFamily="34" charset="0"/>
                <a:cs typeface="Tahoma" pitchFamily="34" charset="0"/>
              </a:rPr>
              <a:t>gli umili </a:t>
            </a:r>
          </a:p>
          <a:p>
            <a:r>
              <a:rPr lang="it-IT" sz="4000">
                <a:latin typeface="Tahoma" pitchFamily="34" charset="0"/>
                <a:cs typeface="Tahoma" pitchFamily="34" charset="0"/>
              </a:rPr>
              <a:t>lui ha innalzati. </a:t>
            </a:r>
          </a:p>
          <a:p>
            <a:r>
              <a:rPr lang="it-IT" sz="4000">
                <a:latin typeface="Tahoma" pitchFamily="34" charset="0"/>
                <a:cs typeface="Tahoma" pitchFamily="34" charset="0"/>
              </a:rPr>
              <a:t>Ha ricolmato </a:t>
            </a:r>
          </a:p>
          <a:p>
            <a:r>
              <a:rPr lang="it-IT" sz="4000">
                <a:latin typeface="Tahoma" pitchFamily="34" charset="0"/>
                <a:cs typeface="Tahoma" pitchFamily="34" charset="0"/>
              </a:rPr>
              <a:t>di beni </a:t>
            </a:r>
          </a:p>
          <a:p>
            <a:r>
              <a:rPr lang="it-IT" sz="4000">
                <a:latin typeface="Tahoma" pitchFamily="34" charset="0"/>
                <a:cs typeface="Tahoma" pitchFamily="34" charset="0"/>
              </a:rPr>
              <a:t>gli affamati, </a:t>
            </a:r>
          </a:p>
          <a:p>
            <a:r>
              <a:rPr lang="it-IT" sz="4000">
                <a:latin typeface="Tahoma" pitchFamily="34" charset="0"/>
                <a:cs typeface="Tahoma" pitchFamily="34" charset="0"/>
              </a:rPr>
              <a:t>i ricchi rimanda </a:t>
            </a:r>
          </a:p>
          <a:p>
            <a:r>
              <a:rPr lang="it-IT" sz="4000">
                <a:latin typeface="Tahoma" pitchFamily="34" charset="0"/>
                <a:cs typeface="Tahoma" pitchFamily="34" charset="0"/>
              </a:rPr>
              <a:t>a mani vuote.</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18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custDataLst>
              <p:tags r:id="rId3"/>
            </p:custDataLst>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7272338"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custDataLst>
              <p:tags r:id="rId3"/>
            </p:custDataLst>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spirito in lui.</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101379" name="Picture 2" descr="014a45"/>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102403" name="Picture 3" descr="raig llum11"/>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ttangolo 1"/>
          <p:cNvSpPr>
            <a:spLocks noChangeArrowheads="1"/>
          </p:cNvSpPr>
          <p:nvPr>
            <p:custDataLst>
              <p:tags r:id="rId2"/>
            </p:custDataLst>
          </p:nvPr>
        </p:nvSpPr>
        <p:spPr bwMode="auto">
          <a:xfrm>
            <a:off x="428625" y="357188"/>
            <a:ext cx="60007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a:solidFill>
                  <a:srgbClr val="000000"/>
                </a:solidFill>
                <a:latin typeface="Tahoma" pitchFamily="34" charset="0"/>
                <a:cs typeface="Tahoma" pitchFamily="34" charset="0"/>
              </a:rPr>
              <a:t>Solleva </a:t>
            </a:r>
          </a:p>
          <a:p>
            <a:r>
              <a:rPr lang="it-IT" sz="4000">
                <a:solidFill>
                  <a:srgbClr val="000000"/>
                </a:solidFill>
                <a:latin typeface="Tahoma" pitchFamily="34" charset="0"/>
                <a:cs typeface="Tahoma" pitchFamily="34" charset="0"/>
              </a:rPr>
              <a:t>il suo popolo, </a:t>
            </a:r>
          </a:p>
          <a:p>
            <a:r>
              <a:rPr lang="it-IT" sz="4000">
                <a:solidFill>
                  <a:srgbClr val="000000"/>
                </a:solidFill>
                <a:latin typeface="Tahoma" pitchFamily="34" charset="0"/>
                <a:cs typeface="Tahoma" pitchFamily="34" charset="0"/>
              </a:rPr>
              <a:t>Israele </a:t>
            </a:r>
          </a:p>
          <a:p>
            <a:r>
              <a:rPr lang="it-IT" sz="4000">
                <a:solidFill>
                  <a:srgbClr val="000000"/>
                </a:solidFill>
                <a:latin typeface="Tahoma" pitchFamily="34" charset="0"/>
                <a:cs typeface="Tahoma" pitchFamily="34" charset="0"/>
              </a:rPr>
              <a:t>suo servo; </a:t>
            </a:r>
          </a:p>
          <a:p>
            <a:r>
              <a:rPr lang="it-IT" sz="4000">
                <a:solidFill>
                  <a:srgbClr val="000000"/>
                </a:solidFill>
                <a:latin typeface="Tahoma" pitchFamily="34" charset="0"/>
                <a:cs typeface="Tahoma" pitchFamily="34" charset="0"/>
              </a:rPr>
              <a:t>è grande </a:t>
            </a:r>
          </a:p>
          <a:p>
            <a:r>
              <a:rPr lang="it-IT" sz="4000">
                <a:solidFill>
                  <a:srgbClr val="000000"/>
                </a:solidFill>
                <a:latin typeface="Tahoma" pitchFamily="34" charset="0"/>
                <a:cs typeface="Tahoma" pitchFamily="34" charset="0"/>
              </a:rPr>
              <a:t>il suo nome </a:t>
            </a:r>
          </a:p>
          <a:p>
            <a:r>
              <a:rPr lang="it-IT" sz="4000">
                <a:solidFill>
                  <a:srgbClr val="000000"/>
                </a:solidFill>
                <a:latin typeface="Tahoma" pitchFamily="34" charset="0"/>
                <a:cs typeface="Tahoma" pitchFamily="34" charset="0"/>
              </a:rPr>
              <a:t>per sempre; </a:t>
            </a:r>
          </a:p>
          <a:p>
            <a:r>
              <a:rPr lang="it-IT" sz="4000">
                <a:solidFill>
                  <a:srgbClr val="000000"/>
                </a:solidFill>
                <a:latin typeface="Tahoma" pitchFamily="34" charset="0"/>
                <a:cs typeface="Tahoma" pitchFamily="34" charset="0"/>
              </a:rPr>
              <a:t>così ha parlato </a:t>
            </a:r>
          </a:p>
          <a:p>
            <a:r>
              <a:rPr lang="it-IT" sz="4000">
                <a:solidFill>
                  <a:srgbClr val="000000"/>
                </a:solidFill>
                <a:latin typeface="Tahoma" pitchFamily="34" charset="0"/>
                <a:cs typeface="Tahoma" pitchFamily="34" charset="0"/>
              </a:rPr>
              <a:t>ad Abramo </a:t>
            </a:r>
          </a:p>
          <a:p>
            <a:r>
              <a:rPr lang="it-IT" sz="4000">
                <a:solidFill>
                  <a:srgbClr val="000000"/>
                </a:solidFill>
                <a:latin typeface="Tahoma" pitchFamily="34" charset="0"/>
                <a:cs typeface="Tahoma" pitchFamily="34" charset="0"/>
              </a:rPr>
              <a:t>e ai nostri padri </a:t>
            </a:r>
          </a:p>
        </p:txBody>
      </p:sp>
      <p:pic>
        <p:nvPicPr>
          <p:cNvPr id="103427" name="Picture 2" descr="http://www.mammadellapace.it/images/Mamma_della_Pace.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140200" y="0"/>
            <a:ext cx="500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18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custDataLst>
              <p:tags r:id="rId3"/>
            </p:custDataLst>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Voglio cantare </a:t>
            </a:r>
          </a:p>
          <a:p>
            <a:pPr>
              <a:defRPr/>
            </a:pPr>
            <a:r>
              <a:rPr lang="it-IT" sz="4800" b="1" dirty="0">
                <a:effectLst>
                  <a:outerShdw blurRad="38100" dist="38100" dir="2700000" algn="tl">
                    <a:srgbClr val="000000">
                      <a:alpha val="43137"/>
                    </a:srgbClr>
                  </a:outerShdw>
                </a:effectLst>
                <a:ea typeface="Times New Roman" pitchFamily="18" charset="0"/>
              </a:rPr>
              <a:t>di gioia </a:t>
            </a:r>
          </a:p>
          <a:p>
            <a:pPr>
              <a:defRPr/>
            </a:pPr>
            <a:r>
              <a:rPr lang="it-IT" sz="4800" b="1" dirty="0">
                <a:effectLst>
                  <a:outerShdw blurRad="38100" dist="38100" dir="2700000" algn="tl">
                    <a:srgbClr val="000000">
                      <a:alpha val="43137"/>
                    </a:srgbClr>
                  </a:outerShdw>
                </a:effectLst>
                <a:ea typeface="Times New Roman" pitchFamily="18" charset="0"/>
              </a:rPr>
              <a:t>al Signore,</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annunciaz"/>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166688"/>
            <a:ext cx="9144000" cy="70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ttangolo 1"/>
          <p:cNvSpPr>
            <a:spLocks noChangeArrowheads="1"/>
          </p:cNvSpPr>
          <p:nvPr>
            <p:custDataLst>
              <p:tags r:id="rId3"/>
            </p:custDataLst>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7272338"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custDataLst>
              <p:tags r:id="rId3"/>
            </p:custDataLst>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esulta il mio spirito in lui.</a:t>
            </a:r>
            <a:endParaRPr lang="it-IT" sz="4800" dirty="0">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Dalla </a:t>
            </a:r>
          </a:p>
          <a:p>
            <a:pPr>
              <a:defRPr/>
            </a:pPr>
            <a:r>
              <a:rPr lang="it-IT" sz="4800" b="1" dirty="0">
                <a:effectLst>
                  <a:outerShdw blurRad="38100" dist="38100" dir="2700000" algn="tl">
                    <a:srgbClr val="000000">
                      <a:alpha val="43137"/>
                    </a:srgbClr>
                  </a:outerShdw>
                </a:effectLst>
                <a:ea typeface="Times New Roman" pitchFamily="18" charset="0"/>
              </a:rPr>
              <a:t>miseria </a:t>
            </a:r>
          </a:p>
          <a:p>
            <a:pPr>
              <a:defRPr/>
            </a:pPr>
            <a:r>
              <a:rPr lang="it-IT" sz="4800" b="1" dirty="0">
                <a:effectLst>
                  <a:outerShdw blurRad="38100" dist="38100" dir="2700000" algn="tl">
                    <a:srgbClr val="000000">
                      <a:alpha val="43137"/>
                    </a:srgbClr>
                  </a:outerShdw>
                </a:effectLst>
                <a:ea typeface="Times New Roman" pitchFamily="18" charset="0"/>
              </a:rPr>
              <a:t>lui </a:t>
            </a:r>
          </a:p>
          <a:p>
            <a:pPr>
              <a:defRPr/>
            </a:pPr>
            <a:r>
              <a:rPr lang="it-IT" sz="4800" b="1" dirty="0">
                <a:effectLst>
                  <a:outerShdw blurRad="38100" dist="38100" dir="2700000" algn="tl">
                    <a:srgbClr val="000000">
                      <a:alpha val="43137"/>
                    </a:srgbClr>
                  </a:outerShdw>
                </a:effectLst>
                <a:ea typeface="Times New Roman" pitchFamily="18" charset="0"/>
              </a:rPr>
              <a:t>mi </a:t>
            </a:r>
          </a:p>
          <a:p>
            <a:pPr>
              <a:defRPr/>
            </a:pPr>
            <a:r>
              <a:rPr lang="it-IT" sz="4800" b="1" dirty="0">
                <a:effectLst>
                  <a:outerShdw blurRad="38100" dist="38100" dir="2700000" algn="tl">
                    <a:srgbClr val="000000">
                      <a:alpha val="43137"/>
                    </a:srgbClr>
                  </a:outerShdw>
                </a:effectLst>
                <a:ea typeface="Times New Roman" pitchFamily="18" charset="0"/>
              </a:rPr>
              <a:t>ha </a:t>
            </a:r>
          </a:p>
          <a:p>
            <a:pPr>
              <a:defRPr/>
            </a:pPr>
            <a:r>
              <a:rPr lang="it-IT" sz="4800" b="1" dirty="0">
                <a:effectLst>
                  <a:outerShdw blurRad="38100" dist="38100" dir="2700000" algn="tl">
                    <a:srgbClr val="000000">
                      <a:alpha val="43137"/>
                    </a:srgbClr>
                  </a:outerShdw>
                </a:effectLst>
                <a:ea typeface="Times New Roman" pitchFamily="18" charset="0"/>
              </a:rPr>
              <a:t>riscattata</a:t>
            </a:r>
            <a:endParaRPr lang="it-IT" sz="4800" dirty="0">
              <a:effectLst>
                <a:outerShdw blurRad="38100" dist="38100" dir="2700000" algn="tl">
                  <a:srgbClr val="000000">
                    <a:alpha val="43137"/>
                  </a:srgbClr>
                </a:outerShdw>
              </a:effectLst>
            </a:endParaRPr>
          </a:p>
        </p:txBody>
      </p:sp>
      <p:pic>
        <p:nvPicPr>
          <p:cNvPr id="106499" name="Picture 2" descr="014a45"/>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17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custDataLst>
              <p:tags r:id="rId2"/>
            </p:custDataLst>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rPr>
              <a:t>e grande è </a:t>
            </a:r>
          </a:p>
          <a:p>
            <a:pPr>
              <a:defRPr/>
            </a:pPr>
            <a:r>
              <a:rPr lang="it-IT" sz="4800" b="1" dirty="0">
                <a:effectLst>
                  <a:outerShdw blurRad="38100" dist="38100" dir="2700000" algn="tl">
                    <a:srgbClr val="000000">
                      <a:alpha val="43137"/>
                    </a:srgbClr>
                  </a:outerShdw>
                </a:effectLst>
                <a:ea typeface="Times New Roman" pitchFamily="18" charset="0"/>
              </a:rPr>
              <a:t>il suo amore per me.</a:t>
            </a:r>
            <a:endParaRPr lang="it-IT" sz="4800" dirty="0">
              <a:effectLst>
                <a:outerShdw blurRad="38100" dist="38100" dir="2700000" algn="tl">
                  <a:srgbClr val="000000">
                    <a:alpha val="43137"/>
                  </a:srgbClr>
                </a:outerShdw>
              </a:effectLst>
            </a:endParaRPr>
          </a:p>
        </p:txBody>
      </p:sp>
      <p:pic>
        <p:nvPicPr>
          <p:cNvPr id="107523" name="Picture 3" descr="raig llum11"/>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571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custDataLst>
              <p:tags r:id="rId2"/>
            </p:custDataLst>
          </p:nvPr>
        </p:nvSpPr>
        <p:spPr bwMode="auto">
          <a:xfrm>
            <a:off x="0" y="142875"/>
            <a:ext cx="9147175" cy="5508625"/>
          </a:xfrm>
          <a:prstGeom prst="rect">
            <a:avLst/>
          </a:prstGeom>
          <a:noFill/>
          <a:ln w="9525">
            <a:noFill/>
            <a:miter lim="800000"/>
            <a:headEnd/>
            <a:tailEnd/>
          </a:ln>
        </p:spPr>
        <p:txBody>
          <a:bodyPr wrap="none" anchor="ctr">
            <a:spAutoFit/>
          </a:bodyPr>
          <a:lstStyle/>
          <a:p>
            <a:pPr algn="just">
              <a:defRPr/>
            </a:pPr>
            <a:r>
              <a:rPr lang="it-IT" sz="4400" dirty="0">
                <a:latin typeface="+mj-lt"/>
                <a:cs typeface="Times New Roman" pitchFamily="18" charset="0"/>
              </a:rPr>
              <a:t>Il Signore sia con voi.</a:t>
            </a:r>
            <a:endParaRPr lang="it-IT" sz="4400" dirty="0">
              <a:latin typeface="+mj-lt"/>
            </a:endParaRPr>
          </a:p>
          <a:p>
            <a:pPr algn="just">
              <a:defRPr/>
            </a:pPr>
            <a:r>
              <a:rPr lang="it-IT" sz="4400" b="1" dirty="0">
                <a:latin typeface="+mj-lt"/>
                <a:cs typeface="Times New Roman" pitchFamily="18" charset="0"/>
              </a:rPr>
              <a:t>E con il tuo spirito.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endParaRPr>
          </a:p>
          <a:p>
            <a:pPr algn="just">
              <a:defRPr/>
            </a:pPr>
            <a:r>
              <a:rPr lang="it-IT" sz="4400" b="1" dirty="0">
                <a:latin typeface="+mj-lt"/>
                <a:cs typeface="Times New Roman" pitchFamily="18" charset="0"/>
              </a:rPr>
              <a:t>Sono rivolti al Signore.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endParaRPr lang="it-IT" sz="4400" dirty="0">
              <a:latin typeface="+mj-lt"/>
            </a:endParaRPr>
          </a:p>
          <a:p>
            <a:pPr algn="just">
              <a:defRPr/>
            </a:pPr>
            <a:r>
              <a:rPr lang="it-IT" sz="4400" b="1" dirty="0">
                <a:latin typeface="+mj-lt"/>
                <a:cs typeface="Times New Roman" pitchFamily="18" charset="0"/>
              </a:rPr>
              <a:t>È cosa buona e giusta. </a:t>
            </a:r>
            <a:endParaRPr lang="it-IT" sz="4400" dirty="0">
              <a:latin typeface="+mj-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blufiles.storage.live.com/y1pzsalN3QoCVEq9Fes7BSho8yR5mA1E8VaZlapqIai1TSD6sOiau_6MCMBXoMjBR0D"/>
          <p:cNvPicPr>
            <a:picLocks noChangeAspect="1" noChangeArrowheads="1"/>
          </p:cNvPicPr>
          <p:nvPr>
            <p:custDataLst>
              <p:tags r:id="rId2"/>
            </p:custDataLst>
          </p:nvPr>
        </p:nvPicPr>
        <p:blipFill>
          <a:blip r:embed="rId6" cstate="email"/>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custDataLst>
              <p:tags r:id="rId3"/>
            </p:custDataLst>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
        <p:nvSpPr>
          <p:cNvPr id="5" name="CasellaDiTesto 4"/>
          <p:cNvSpPr txBox="1"/>
          <p:nvPr>
            <p:custDataLst>
              <p:tags r:id="rId4"/>
            </p:custDataLst>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eaLnBrk="0" hangingPunct="0">
              <a:defRPr/>
            </a:pPr>
            <a:endParaRPr lang="it-IT" dirty="0">
              <a:solidFill>
                <a:prstClr val="black"/>
              </a:solidFill>
              <a:latin typeface="Times" pitchFamily="18" charset="0"/>
              <a:cs typeface="Arial" charset="0"/>
            </a:endParaRPr>
          </a:p>
        </p:txBody>
      </p:sp>
    </p:spTree>
    <p:custDataLst>
      <p:tags r:id="rId1"/>
    </p:custDataLst>
    <p:extLst>
      <p:ext uri="{BB962C8B-B14F-4D97-AF65-F5344CB8AC3E}">
        <p14:creationId xmlns:p14="http://schemas.microsoft.com/office/powerpoint/2010/main" val="3064490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4" descr="Immagine37.jpg"/>
          <p:cNvPicPr>
            <a:picLocks noChangeAspect="1"/>
          </p:cNvPicPr>
          <p:nvPr>
            <p:custDataLst>
              <p:tags r:id="rId2"/>
            </p:custDataLst>
          </p:nvPr>
        </p:nvPicPr>
        <p:blipFill>
          <a:blip r:embed="rId6"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custDataLst>
              <p:tags r:id="rId3"/>
            </p:custDataLst>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della tua gloria</a:t>
            </a:r>
          </a:p>
        </p:txBody>
      </p:sp>
      <p:sp>
        <p:nvSpPr>
          <p:cNvPr id="4" name="CasellaDiTesto 3"/>
          <p:cNvSpPr txBox="1"/>
          <p:nvPr>
            <p:custDataLst>
              <p:tags r:id="rId4"/>
            </p:custDataLst>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della tua gloria</a:t>
            </a:r>
          </a:p>
        </p:txBody>
      </p:sp>
    </p:spTree>
    <p:custDataLst>
      <p:tags r:id="rId1"/>
    </p:custDataLst>
    <p:extLst>
      <p:ext uri="{BB962C8B-B14F-4D97-AF65-F5344CB8AC3E}">
        <p14:creationId xmlns:p14="http://schemas.microsoft.com/office/powerpoint/2010/main" val="4087904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F:\09 Presentazioni\Qumran\Immagine104.jpg"/>
          <p:cNvPicPr>
            <a:picLocks noChangeAspect="1" noChangeArrowheads="1"/>
          </p:cNvPicPr>
          <p:nvPr>
            <p:custDataLst>
              <p:tags r:id="rId2"/>
            </p:custDataLst>
          </p:nvPr>
        </p:nvPicPr>
        <p:blipFill>
          <a:blip r:embed="rId6"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custDataLst>
              <p:tags r:id="rId3"/>
            </p:custDataLst>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custDataLst>
              <p:tags r:id="rId4"/>
            </p:custDataLst>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custDataLst>
      <p:tags r:id="rId1"/>
    </p:custDataLst>
    <p:extLst>
      <p:ext uri="{BB962C8B-B14F-4D97-AF65-F5344CB8AC3E}">
        <p14:creationId xmlns:p14="http://schemas.microsoft.com/office/powerpoint/2010/main" val="14064502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Fede\Desktop\SANTO SPIRITO.jpg"/>
          <p:cNvPicPr>
            <a:picLocks noChangeAspect="1" noChangeArrowheads="1"/>
          </p:cNvPicPr>
          <p:nvPr>
            <p:custDataLst>
              <p:tags r:id="rId2"/>
            </p:custDataLst>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custDataLst>
              <p:tags r:id="rId3"/>
            </p:custDataLst>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Arial" charset="0"/>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nel nome del Signore.</a:t>
            </a:r>
          </a:p>
        </p:txBody>
      </p:sp>
    </p:spTree>
    <p:custDataLst>
      <p:tags r:id="rId1"/>
    </p:custDataLst>
    <p:extLst>
      <p:ext uri="{BB962C8B-B14F-4D97-AF65-F5344CB8AC3E}">
        <p14:creationId xmlns:p14="http://schemas.microsoft.com/office/powerpoint/2010/main" val="1025039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F:\09 Presentazioni\Qumran\Immagine104.jpg"/>
          <p:cNvPicPr>
            <a:picLocks noChangeAspect="1" noChangeArrowheads="1"/>
          </p:cNvPicPr>
          <p:nvPr>
            <p:custDataLst>
              <p:tags r:id="rId2"/>
            </p:custDataLst>
          </p:nvPr>
        </p:nvPicPr>
        <p:blipFill>
          <a:blip r:embed="rId6"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custDataLst>
              <p:tags r:id="rId3"/>
            </p:custDataLst>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custDataLst>
              <p:tags r:id="rId4"/>
            </p:custDataLst>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custDataLst>
      <p:tags r:id="rId1"/>
    </p:custDataLst>
    <p:extLst>
      <p:ext uri="{BB962C8B-B14F-4D97-AF65-F5344CB8AC3E}">
        <p14:creationId xmlns:p14="http://schemas.microsoft.com/office/powerpoint/2010/main" val="13481369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custDataLst>
              <p:tags r:id="rId2"/>
            </p:custDataLst>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a:latin typeface="Calibri" pitchFamily="34" charset="0"/>
              </a:rPr>
              <a:t>Nel nome </a:t>
            </a:r>
            <a:r>
              <a:rPr lang="it-IT" sz="4000" dirty="0">
                <a:latin typeface="Calibri" pitchFamily="34" charset="0"/>
              </a:rPr>
              <a:t>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La grazia del Signore nostro </a:t>
            </a:r>
          </a:p>
          <a:p>
            <a:pPr>
              <a:defRPr/>
            </a:pPr>
            <a:r>
              <a:rPr lang="it-IT" sz="4000" dirty="0">
                <a:latin typeface="Calibri" pitchFamily="34" charset="0"/>
              </a:rPr>
              <a:t>Gesù Cristo, l’amore di Dio Padre </a:t>
            </a:r>
          </a:p>
          <a:p>
            <a:pPr>
              <a:defRPr/>
            </a:pPr>
            <a:r>
              <a:rPr lang="it-IT" sz="4000" dirty="0">
                <a:latin typeface="Calibri" pitchFamily="34" charset="0"/>
              </a:rPr>
              <a:t>e la comunione dello Spirito Santo </a:t>
            </a:r>
          </a:p>
          <a:p>
            <a:pPr>
              <a:defRPr/>
            </a:pPr>
            <a:r>
              <a:rPr lang="it-IT" sz="4000" dirty="0">
                <a:latin typeface="Calibri" pitchFamily="34" charset="0"/>
              </a:rPr>
              <a:t>siano con tutti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Immagine 3" descr="Immagine34.jpg"/>
          <p:cNvPicPr>
            <a:picLocks noChangeAspect="1"/>
          </p:cNvPicPr>
          <p:nvPr>
            <p:custDataLst>
              <p:tags r:id="rId2"/>
            </p:custDataLst>
          </p:nvPr>
        </p:nvPicPr>
        <p:blipFill>
          <a:blip r:embed="rId6" cstate="email"/>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custDataLst>
              <p:tags r:id="rId3"/>
            </p:custDataLst>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p:txBody>
      </p:sp>
      <p:sp>
        <p:nvSpPr>
          <p:cNvPr id="6" name="Rettangolo 5"/>
          <p:cNvSpPr/>
          <p:nvPr>
            <p:custDataLst>
              <p:tags r:id="rId4"/>
            </p:custDataLst>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Tree>
    <p:custDataLst>
      <p:tags r:id="rId1"/>
    </p:custDataLst>
    <p:extLst>
      <p:ext uri="{BB962C8B-B14F-4D97-AF65-F5344CB8AC3E}">
        <p14:creationId xmlns:p14="http://schemas.microsoft.com/office/powerpoint/2010/main" val="1732934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3" descr="Eucaristia 7.JPG"/>
          <p:cNvPicPr>
            <a:picLocks noChangeAspect="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143000" y="0"/>
            <a:ext cx="6954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custDataLst>
              <p:tags r:id="rId3"/>
            </p:custDataLst>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latin typeface="Times" charset="0"/>
              </a:rPr>
              <a:t>Mistero della fede.</a:t>
            </a:r>
          </a:p>
          <a:p>
            <a:pPr>
              <a:defRPr/>
            </a:pPr>
            <a:endParaRPr lang="it-IT" dirty="0">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0015.tif"/>
          <p:cNvPicPr>
            <a:picLocks noChangeAspect="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 name="Rectangle 1"/>
          <p:cNvSpPr>
            <a:spLocks noChangeArrowheads="1"/>
          </p:cNvSpPr>
          <p:nvPr>
            <p:custDataLst>
              <p:tags r:id="rId3"/>
            </p:custDataLst>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232652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931078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Desktop\4207.jpg"/>
          <p:cNvPicPr>
            <a:picLocks noChangeAspect="1" noChangeArrowheads="1"/>
          </p:cNvPicPr>
          <p:nvPr>
            <p:custDataLst>
              <p:tags r:id="rId2"/>
            </p:custDataLst>
          </p:nvPr>
        </p:nvPicPr>
        <p:blipFill rotWithShape="1">
          <a:blip r:embed="rId5" cstate="email">
            <a:extLst>
              <a:ext uri="{28A0092B-C50C-407E-A947-70E740481C1C}">
                <a14:useLocalDpi xmlns:a14="http://schemas.microsoft.com/office/drawing/2010/main"/>
              </a:ext>
            </a:extLst>
          </a:blip>
          <a:srcRect/>
          <a:stretch/>
        </p:blipFill>
        <p:spPr bwMode="auto">
          <a:xfrm>
            <a:off x="-1" y="980728"/>
            <a:ext cx="9144001" cy="5877272"/>
          </a:xfrm>
          <a:prstGeom prst="rect">
            <a:avLst/>
          </a:prstGeom>
          <a:noFill/>
          <a:extLst>
            <a:ext uri="{909E8E84-426E-40DD-AFC4-6F175D3DCCD1}">
              <a14:hiddenFill xmlns:a14="http://schemas.microsoft.com/office/drawing/2010/main">
                <a:solidFill>
                  <a:srgbClr val="FFFFFF"/>
                </a:solidFill>
              </a14:hiddenFill>
            </a:ext>
          </a:extLst>
        </p:spPr>
      </p:pic>
      <p:sp>
        <p:nvSpPr>
          <p:cNvPr id="116737" name="Rectangle 1"/>
          <p:cNvSpPr>
            <a:spLocks noChangeArrowheads="1"/>
          </p:cNvSpPr>
          <p:nvPr>
            <p:custDataLst>
              <p:tags r:id="rId3"/>
            </p:custDataLst>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Tuo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il regno,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potenza </a:t>
            </a:r>
          </a:p>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e la gloria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secoli.</a:t>
            </a:r>
            <a:endParaRPr lang="it-IT" sz="5400" dirty="0">
              <a:solidFill>
                <a:srgbClr val="0808D1"/>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11089902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023374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k9fAkbNqjj0LhrIhQu5EP0"/>
</p:tagLst>
</file>

<file path=ppt/tags/tag10.xml><?xml version="1.0" encoding="utf-8"?>
<p:tagLst xmlns:a="http://schemas.openxmlformats.org/drawingml/2006/main" xmlns:r="http://schemas.openxmlformats.org/officeDocument/2006/relationships" xmlns:p="http://schemas.openxmlformats.org/presentationml/2006/main">
  <p:tag name="DVSHAPEID" val="uwiDLw6x5RObKf16c4zvOE"/>
</p:tagLst>
</file>

<file path=ppt/tags/tag100.xml><?xml version="1.0" encoding="utf-8"?>
<p:tagLst xmlns:a="http://schemas.openxmlformats.org/drawingml/2006/main" xmlns:r="http://schemas.openxmlformats.org/officeDocument/2006/relationships" xmlns:p="http://schemas.openxmlformats.org/presentationml/2006/main">
  <p:tag name="DVSHAPEID" val="CtSVc9SK0F57KA5RxTlKqX"/>
</p:tagLst>
</file>

<file path=ppt/tags/tag1000.xml><?xml version="1.0" encoding="utf-8"?>
<p:tagLst xmlns:a="http://schemas.openxmlformats.org/drawingml/2006/main" xmlns:r="http://schemas.openxmlformats.org/officeDocument/2006/relationships" xmlns:p="http://schemas.openxmlformats.org/presentationml/2006/main">
  <p:tag name="DVSECTIONID" val="nBtmopZA8nPWtJIRBXr0zP"/>
</p:tagLst>
</file>

<file path=ppt/tags/tag1001.xml><?xml version="1.0" encoding="utf-8"?>
<p:tagLst xmlns:a="http://schemas.openxmlformats.org/drawingml/2006/main" xmlns:r="http://schemas.openxmlformats.org/officeDocument/2006/relationships" xmlns:p="http://schemas.openxmlformats.org/presentationml/2006/main">
  <p:tag name="DVSHAPEID" val="5piwSNvIeufGUh4Xs3iq7U"/>
</p:tagLst>
</file>

<file path=ppt/tags/tag1002.xml><?xml version="1.0" encoding="utf-8"?>
<p:tagLst xmlns:a="http://schemas.openxmlformats.org/drawingml/2006/main" xmlns:r="http://schemas.openxmlformats.org/officeDocument/2006/relationships" xmlns:p="http://schemas.openxmlformats.org/presentationml/2006/main">
  <p:tag name="DVSHAPEID" val="mNNdayJ5FfmyjQqhUPjLt0"/>
</p:tagLst>
</file>

<file path=ppt/tags/tag1003.xml><?xml version="1.0" encoding="utf-8"?>
<p:tagLst xmlns:a="http://schemas.openxmlformats.org/drawingml/2006/main" xmlns:r="http://schemas.openxmlformats.org/officeDocument/2006/relationships" xmlns:p="http://schemas.openxmlformats.org/presentationml/2006/main">
  <p:tag name="DVSECTIONID" val="wZNNQDlxt3N6IXyMYvjLfc"/>
</p:tagLst>
</file>

<file path=ppt/tags/tag1004.xml><?xml version="1.0" encoding="utf-8"?>
<p:tagLst xmlns:a="http://schemas.openxmlformats.org/drawingml/2006/main" xmlns:r="http://schemas.openxmlformats.org/officeDocument/2006/relationships" xmlns:p="http://schemas.openxmlformats.org/presentationml/2006/main">
  <p:tag name="DVSHAPEID" val="N4OIHlXd179a2vIECXZ8P0"/>
</p:tagLst>
</file>

<file path=ppt/tags/tag1005.xml><?xml version="1.0" encoding="utf-8"?>
<p:tagLst xmlns:a="http://schemas.openxmlformats.org/drawingml/2006/main" xmlns:r="http://schemas.openxmlformats.org/officeDocument/2006/relationships" xmlns:p="http://schemas.openxmlformats.org/presentationml/2006/main">
  <p:tag name="DVSHAPEID" val="jmXdwb9s6mrmZJprQn8sdf"/>
</p:tagLst>
</file>

<file path=ppt/tags/tag1006.xml><?xml version="1.0" encoding="utf-8"?>
<p:tagLst xmlns:a="http://schemas.openxmlformats.org/drawingml/2006/main" xmlns:r="http://schemas.openxmlformats.org/officeDocument/2006/relationships" xmlns:p="http://schemas.openxmlformats.org/presentationml/2006/main">
  <p:tag name="DVSECTIONID" val="gGzAHDNIhHvy4uzBymfAUM"/>
</p:tagLst>
</file>

<file path=ppt/tags/tag1007.xml><?xml version="1.0" encoding="utf-8"?>
<p:tagLst xmlns:a="http://schemas.openxmlformats.org/drawingml/2006/main" xmlns:r="http://schemas.openxmlformats.org/officeDocument/2006/relationships" xmlns:p="http://schemas.openxmlformats.org/presentationml/2006/main">
  <p:tag name="DVSHAPEID" val="o9OVygdmMkaMKrLuPL3y0N"/>
</p:tagLst>
</file>

<file path=ppt/tags/tag1008.xml><?xml version="1.0" encoding="utf-8"?>
<p:tagLst xmlns:a="http://schemas.openxmlformats.org/drawingml/2006/main" xmlns:r="http://schemas.openxmlformats.org/officeDocument/2006/relationships" xmlns:p="http://schemas.openxmlformats.org/presentationml/2006/main">
  <p:tag name="DVSHAPEID" val="JFvZfa6B0nM4XOpBDTfKz6"/>
</p:tagLst>
</file>

<file path=ppt/tags/tag1009.xml><?xml version="1.0" encoding="utf-8"?>
<p:tagLst xmlns:a="http://schemas.openxmlformats.org/drawingml/2006/main" xmlns:r="http://schemas.openxmlformats.org/officeDocument/2006/relationships" xmlns:p="http://schemas.openxmlformats.org/presentationml/2006/main">
  <p:tag name="DVSECTIONID" val="8m1LjOYWHNzkI6dgVHJKM6"/>
</p:tagLst>
</file>

<file path=ppt/tags/tag101.xml><?xml version="1.0" encoding="utf-8"?>
<p:tagLst xmlns:a="http://schemas.openxmlformats.org/drawingml/2006/main" xmlns:r="http://schemas.openxmlformats.org/officeDocument/2006/relationships" xmlns:p="http://schemas.openxmlformats.org/presentationml/2006/main">
  <p:tag name="DVSHAPEID" val="98fjNHkZskLwXOyDsmYpLb"/>
</p:tagLst>
</file>

<file path=ppt/tags/tag1010.xml><?xml version="1.0" encoding="utf-8"?>
<p:tagLst xmlns:a="http://schemas.openxmlformats.org/drawingml/2006/main" xmlns:r="http://schemas.openxmlformats.org/officeDocument/2006/relationships" xmlns:p="http://schemas.openxmlformats.org/presentationml/2006/main">
  <p:tag name="DVSHAPEID" val="bcYXGmynoEeBp8pz02fakN"/>
</p:tagLst>
</file>

<file path=ppt/tags/tag1011.xml><?xml version="1.0" encoding="utf-8"?>
<p:tagLst xmlns:a="http://schemas.openxmlformats.org/drawingml/2006/main" xmlns:r="http://schemas.openxmlformats.org/officeDocument/2006/relationships" xmlns:p="http://schemas.openxmlformats.org/presentationml/2006/main">
  <p:tag name="DVSHAPEID" val="0GtW5d8ajgdDti1htK2CZ8"/>
</p:tagLst>
</file>

<file path=ppt/tags/tag1012.xml><?xml version="1.0" encoding="utf-8"?>
<p:tagLst xmlns:a="http://schemas.openxmlformats.org/drawingml/2006/main" xmlns:r="http://schemas.openxmlformats.org/officeDocument/2006/relationships" xmlns:p="http://schemas.openxmlformats.org/presentationml/2006/main">
  <p:tag name="DVSECTIONID" val="B9S4dnWWwFiuydyWkZJlZH"/>
</p:tagLst>
</file>

<file path=ppt/tags/tag1013.xml><?xml version="1.0" encoding="utf-8"?>
<p:tagLst xmlns:a="http://schemas.openxmlformats.org/drawingml/2006/main" xmlns:r="http://schemas.openxmlformats.org/officeDocument/2006/relationships" xmlns:p="http://schemas.openxmlformats.org/presentationml/2006/main">
  <p:tag name="DVSHAPEID" val="Pmogc3SduoLochtKhlfdlY"/>
</p:tagLst>
</file>

<file path=ppt/tags/tag1014.xml><?xml version="1.0" encoding="utf-8"?>
<p:tagLst xmlns:a="http://schemas.openxmlformats.org/drawingml/2006/main" xmlns:r="http://schemas.openxmlformats.org/officeDocument/2006/relationships" xmlns:p="http://schemas.openxmlformats.org/presentationml/2006/main">
  <p:tag name="DVSECTIONID" val="YKLtnirxR9Z1LRSfBBZKhU"/>
</p:tagLst>
</file>

<file path=ppt/tags/tag1015.xml><?xml version="1.0" encoding="utf-8"?>
<p:tagLst xmlns:a="http://schemas.openxmlformats.org/drawingml/2006/main" xmlns:r="http://schemas.openxmlformats.org/officeDocument/2006/relationships" xmlns:p="http://schemas.openxmlformats.org/presentationml/2006/main">
  <p:tag name="DVSECTIONID" val="gSCulgxct3UuiZTmRKDIrW"/>
</p:tagLst>
</file>

<file path=ppt/tags/tag1016.xml><?xml version="1.0" encoding="utf-8"?>
<p:tagLst xmlns:a="http://schemas.openxmlformats.org/drawingml/2006/main" xmlns:r="http://schemas.openxmlformats.org/officeDocument/2006/relationships" xmlns:p="http://schemas.openxmlformats.org/presentationml/2006/main">
  <p:tag name="DVSHAPEID" val="0RSZI2X4AWh7qkLybGRBle"/>
</p:tagLst>
</file>

<file path=ppt/tags/tag1017.xml><?xml version="1.0" encoding="utf-8"?>
<p:tagLst xmlns:a="http://schemas.openxmlformats.org/drawingml/2006/main" xmlns:r="http://schemas.openxmlformats.org/officeDocument/2006/relationships" xmlns:p="http://schemas.openxmlformats.org/presentationml/2006/main">
  <p:tag name="DVSHAPEID" val="x41Uwzx4RLLUgZXDHvxiFd"/>
</p:tagLst>
</file>

<file path=ppt/tags/tag1018.xml><?xml version="1.0" encoding="utf-8"?>
<p:tagLst xmlns:a="http://schemas.openxmlformats.org/drawingml/2006/main" xmlns:r="http://schemas.openxmlformats.org/officeDocument/2006/relationships" xmlns:p="http://schemas.openxmlformats.org/presentationml/2006/main">
  <p:tag name="DVSHAPEID" val="TvFFSeDOXU4LjOYNwnxw5w"/>
</p:tagLst>
</file>

<file path=ppt/tags/tag1019.xml><?xml version="1.0" encoding="utf-8"?>
<p:tagLst xmlns:a="http://schemas.openxmlformats.org/drawingml/2006/main" xmlns:r="http://schemas.openxmlformats.org/officeDocument/2006/relationships" xmlns:p="http://schemas.openxmlformats.org/presentationml/2006/main">
  <p:tag name="DVSECTIONID" val="hcccNTTlbm2R9QLvQncwzQ"/>
</p:tagLst>
</file>

<file path=ppt/tags/tag102.xml><?xml version="1.0" encoding="utf-8"?>
<p:tagLst xmlns:a="http://schemas.openxmlformats.org/drawingml/2006/main" xmlns:r="http://schemas.openxmlformats.org/officeDocument/2006/relationships" xmlns:p="http://schemas.openxmlformats.org/presentationml/2006/main">
  <p:tag name="DVSHAPEID" val="xchUuk2aMmzEjJGSlaq0cL"/>
</p:tagLst>
</file>

<file path=ppt/tags/tag1020.xml><?xml version="1.0" encoding="utf-8"?>
<p:tagLst xmlns:a="http://schemas.openxmlformats.org/drawingml/2006/main" xmlns:r="http://schemas.openxmlformats.org/officeDocument/2006/relationships" xmlns:p="http://schemas.openxmlformats.org/presentationml/2006/main">
  <p:tag name="DVSHAPEID" val="mw4LByYm42zkavfQHiq2NR"/>
</p:tagLst>
</file>

<file path=ppt/tags/tag1021.xml><?xml version="1.0" encoding="utf-8"?>
<p:tagLst xmlns:a="http://schemas.openxmlformats.org/drawingml/2006/main" xmlns:r="http://schemas.openxmlformats.org/officeDocument/2006/relationships" xmlns:p="http://schemas.openxmlformats.org/presentationml/2006/main">
  <p:tag name="DVSHAPEID" val="PuF9FTZ9L98n89B6C5PBP2"/>
</p:tagLst>
</file>

<file path=ppt/tags/tag1022.xml><?xml version="1.0" encoding="utf-8"?>
<p:tagLst xmlns:a="http://schemas.openxmlformats.org/drawingml/2006/main" xmlns:r="http://schemas.openxmlformats.org/officeDocument/2006/relationships" xmlns:p="http://schemas.openxmlformats.org/presentationml/2006/main">
  <p:tag name="DVSHAPEID" val="cZDsyGGe52IvGz6rT5nUgq"/>
</p:tagLst>
</file>

<file path=ppt/tags/tag1023.xml><?xml version="1.0" encoding="utf-8"?>
<p:tagLst xmlns:a="http://schemas.openxmlformats.org/drawingml/2006/main" xmlns:r="http://schemas.openxmlformats.org/officeDocument/2006/relationships" xmlns:p="http://schemas.openxmlformats.org/presentationml/2006/main">
  <p:tag name="DVSECTIONID" val="lF9ctVtTOTHkApi8tDi8Sy"/>
</p:tagLst>
</file>

<file path=ppt/tags/tag1024.xml><?xml version="1.0" encoding="utf-8"?>
<p:tagLst xmlns:a="http://schemas.openxmlformats.org/drawingml/2006/main" xmlns:r="http://schemas.openxmlformats.org/officeDocument/2006/relationships" xmlns:p="http://schemas.openxmlformats.org/presentationml/2006/main">
  <p:tag name="DVSHAPEID" val="bMn6eAGldc1NiFvclitx36"/>
</p:tagLst>
</file>

<file path=ppt/tags/tag1025.xml><?xml version="1.0" encoding="utf-8"?>
<p:tagLst xmlns:a="http://schemas.openxmlformats.org/drawingml/2006/main" xmlns:r="http://schemas.openxmlformats.org/officeDocument/2006/relationships" xmlns:p="http://schemas.openxmlformats.org/presentationml/2006/main">
  <p:tag name="DVSHAPEID" val="ECs1ZbcKeVLLNR5rr5yJPw"/>
</p:tagLst>
</file>

<file path=ppt/tags/tag1026.xml><?xml version="1.0" encoding="utf-8"?>
<p:tagLst xmlns:a="http://schemas.openxmlformats.org/drawingml/2006/main" xmlns:r="http://schemas.openxmlformats.org/officeDocument/2006/relationships" xmlns:p="http://schemas.openxmlformats.org/presentationml/2006/main">
  <p:tag name="DVSHAPEID" val="uShqWGJ4qJm58KDdAu9sX5"/>
</p:tagLst>
</file>

<file path=ppt/tags/tag1027.xml><?xml version="1.0" encoding="utf-8"?>
<p:tagLst xmlns:a="http://schemas.openxmlformats.org/drawingml/2006/main" xmlns:r="http://schemas.openxmlformats.org/officeDocument/2006/relationships" xmlns:p="http://schemas.openxmlformats.org/presentationml/2006/main">
  <p:tag name="DVSECTIONID" val="sqP3AlTfvVmqQw3ApXRix8"/>
</p:tagLst>
</file>

<file path=ppt/tags/tag1028.xml><?xml version="1.0" encoding="utf-8"?>
<p:tagLst xmlns:a="http://schemas.openxmlformats.org/drawingml/2006/main" xmlns:r="http://schemas.openxmlformats.org/officeDocument/2006/relationships" xmlns:p="http://schemas.openxmlformats.org/presentationml/2006/main">
  <p:tag name="DVSHAPEID" val="2wRE6TRnZjg78AJzev0av2"/>
</p:tagLst>
</file>

<file path=ppt/tags/tag1029.xml><?xml version="1.0" encoding="utf-8"?>
<p:tagLst xmlns:a="http://schemas.openxmlformats.org/drawingml/2006/main" xmlns:r="http://schemas.openxmlformats.org/officeDocument/2006/relationships" xmlns:p="http://schemas.openxmlformats.org/presentationml/2006/main">
  <p:tag name="DVSHAPEID" val="pHIlNdu3AmypQLyhzQc2K2"/>
</p:tagLst>
</file>

<file path=ppt/tags/tag103.xml><?xml version="1.0" encoding="utf-8"?>
<p:tagLst xmlns:a="http://schemas.openxmlformats.org/drawingml/2006/main" xmlns:r="http://schemas.openxmlformats.org/officeDocument/2006/relationships" xmlns:p="http://schemas.openxmlformats.org/presentationml/2006/main">
  <p:tag name="DVSHAPEID" val="mdDhjTqYL1cXB22TdZXiyo"/>
</p:tagLst>
</file>

<file path=ppt/tags/tag1030.xml><?xml version="1.0" encoding="utf-8"?>
<p:tagLst xmlns:a="http://schemas.openxmlformats.org/drawingml/2006/main" xmlns:r="http://schemas.openxmlformats.org/officeDocument/2006/relationships" xmlns:p="http://schemas.openxmlformats.org/presentationml/2006/main">
  <p:tag name="DVSECTIONID" val="aOflcHUydrYNdImqk7ZzoL"/>
</p:tagLst>
</file>

<file path=ppt/tags/tag1031.xml><?xml version="1.0" encoding="utf-8"?>
<p:tagLst xmlns:a="http://schemas.openxmlformats.org/drawingml/2006/main" xmlns:r="http://schemas.openxmlformats.org/officeDocument/2006/relationships" xmlns:p="http://schemas.openxmlformats.org/presentationml/2006/main">
  <p:tag name="DVSHAPEID" val="P0C3t1fDsNzZ7aVL6DTWIU"/>
</p:tagLst>
</file>

<file path=ppt/tags/tag1032.xml><?xml version="1.0" encoding="utf-8"?>
<p:tagLst xmlns:a="http://schemas.openxmlformats.org/drawingml/2006/main" xmlns:r="http://schemas.openxmlformats.org/officeDocument/2006/relationships" xmlns:p="http://schemas.openxmlformats.org/presentationml/2006/main">
  <p:tag name="DVSHAPEID" val="yIJY0XVaXshmSIJJJsNXTL"/>
</p:tagLst>
</file>

<file path=ppt/tags/tag1033.xml><?xml version="1.0" encoding="utf-8"?>
<p:tagLst xmlns:a="http://schemas.openxmlformats.org/drawingml/2006/main" xmlns:r="http://schemas.openxmlformats.org/officeDocument/2006/relationships" xmlns:p="http://schemas.openxmlformats.org/presentationml/2006/main">
  <p:tag name="DVSHAPEID" val="PQDolOJz9OkUrTkv1iHiQ7"/>
</p:tagLst>
</file>

<file path=ppt/tags/tag1034.xml><?xml version="1.0" encoding="utf-8"?>
<p:tagLst xmlns:a="http://schemas.openxmlformats.org/drawingml/2006/main" xmlns:r="http://schemas.openxmlformats.org/officeDocument/2006/relationships" xmlns:p="http://schemas.openxmlformats.org/presentationml/2006/main">
  <p:tag name="DVSECTIONID" val="X9yM5SdlgA1jf0Nf9ckWIU"/>
</p:tagLst>
</file>

<file path=ppt/tags/tag1035.xml><?xml version="1.0" encoding="utf-8"?>
<p:tagLst xmlns:a="http://schemas.openxmlformats.org/drawingml/2006/main" xmlns:r="http://schemas.openxmlformats.org/officeDocument/2006/relationships" xmlns:p="http://schemas.openxmlformats.org/presentationml/2006/main">
  <p:tag name="DVSHAPEID" val="ILhd2mTq8L0NSTkBB7qnjt"/>
</p:tagLst>
</file>

<file path=ppt/tags/tag1036.xml><?xml version="1.0" encoding="utf-8"?>
<p:tagLst xmlns:a="http://schemas.openxmlformats.org/drawingml/2006/main" xmlns:r="http://schemas.openxmlformats.org/officeDocument/2006/relationships" xmlns:p="http://schemas.openxmlformats.org/presentationml/2006/main">
  <p:tag name="DVSHAPEID" val="2YgPperufBUI8S78MnFIFy"/>
</p:tagLst>
</file>

<file path=ppt/tags/tag1037.xml><?xml version="1.0" encoding="utf-8"?>
<p:tagLst xmlns:a="http://schemas.openxmlformats.org/drawingml/2006/main" xmlns:r="http://schemas.openxmlformats.org/officeDocument/2006/relationships" xmlns:p="http://schemas.openxmlformats.org/presentationml/2006/main">
  <p:tag name="DVSHAPEID" val="UE1raqHASsNeIiXcWFZEwp"/>
</p:tagLst>
</file>

<file path=ppt/tags/tag1038.xml><?xml version="1.0" encoding="utf-8"?>
<p:tagLst xmlns:a="http://schemas.openxmlformats.org/drawingml/2006/main" xmlns:r="http://schemas.openxmlformats.org/officeDocument/2006/relationships" xmlns:p="http://schemas.openxmlformats.org/presentationml/2006/main">
  <p:tag name="DVSECTIONID" val="WOMUOywRLet3nyj92Zfcup"/>
</p:tagLst>
</file>

<file path=ppt/tags/tag1039.xml><?xml version="1.0" encoding="utf-8"?>
<p:tagLst xmlns:a="http://schemas.openxmlformats.org/drawingml/2006/main" xmlns:r="http://schemas.openxmlformats.org/officeDocument/2006/relationships" xmlns:p="http://schemas.openxmlformats.org/presentationml/2006/main">
  <p:tag name="DVSECTIONID" val="ROpX0C9On3RmbB0TNvvXWM"/>
</p:tagLst>
</file>

<file path=ppt/tags/tag104.xml><?xml version="1.0" encoding="utf-8"?>
<p:tagLst xmlns:a="http://schemas.openxmlformats.org/drawingml/2006/main" xmlns:r="http://schemas.openxmlformats.org/officeDocument/2006/relationships" xmlns:p="http://schemas.openxmlformats.org/presentationml/2006/main">
  <p:tag name="DVSHAPEID" val="XiuPXA0OYKYMP3gd19JNAy"/>
</p:tagLst>
</file>

<file path=ppt/tags/tag1040.xml><?xml version="1.0" encoding="utf-8"?>
<p:tagLst xmlns:a="http://schemas.openxmlformats.org/drawingml/2006/main" xmlns:r="http://schemas.openxmlformats.org/officeDocument/2006/relationships" xmlns:p="http://schemas.openxmlformats.org/presentationml/2006/main">
  <p:tag name="DVSHAPEID" val="N7oEd3Cc3VZruMTLcFqQdy"/>
</p:tagLst>
</file>

<file path=ppt/tags/tag1041.xml><?xml version="1.0" encoding="utf-8"?>
<p:tagLst xmlns:a="http://schemas.openxmlformats.org/drawingml/2006/main" xmlns:r="http://schemas.openxmlformats.org/officeDocument/2006/relationships" xmlns:p="http://schemas.openxmlformats.org/presentationml/2006/main">
  <p:tag name="DVSHAPEID" val="G3vK3FrwEC6jUT4pRt7E7D"/>
</p:tagLst>
</file>

<file path=ppt/tags/tag1042.xml><?xml version="1.0" encoding="utf-8"?>
<p:tagLst xmlns:a="http://schemas.openxmlformats.org/drawingml/2006/main" xmlns:r="http://schemas.openxmlformats.org/officeDocument/2006/relationships" xmlns:p="http://schemas.openxmlformats.org/presentationml/2006/main">
  <p:tag name="DVSECTIONID" val="sydsZZuwLNCxWXvRxUHWRq"/>
</p:tagLst>
</file>

<file path=ppt/tags/tag1043.xml><?xml version="1.0" encoding="utf-8"?>
<p:tagLst xmlns:a="http://schemas.openxmlformats.org/drawingml/2006/main" xmlns:r="http://schemas.openxmlformats.org/officeDocument/2006/relationships" xmlns:p="http://schemas.openxmlformats.org/presentationml/2006/main">
  <p:tag name="DVSECTIONID" val="c0mH99bKGwt5mRKyCakQh4"/>
</p:tagLst>
</file>

<file path=ppt/tags/tag1044.xml><?xml version="1.0" encoding="utf-8"?>
<p:tagLst xmlns:a="http://schemas.openxmlformats.org/drawingml/2006/main" xmlns:r="http://schemas.openxmlformats.org/officeDocument/2006/relationships" xmlns:p="http://schemas.openxmlformats.org/presentationml/2006/main">
  <p:tag name="DVSHAPEID" val="jCHYEvPAGFSfrk8t0WKxhm"/>
</p:tagLst>
</file>

<file path=ppt/tags/tag1045.xml><?xml version="1.0" encoding="utf-8"?>
<p:tagLst xmlns:a="http://schemas.openxmlformats.org/drawingml/2006/main" xmlns:r="http://schemas.openxmlformats.org/officeDocument/2006/relationships" xmlns:p="http://schemas.openxmlformats.org/presentationml/2006/main">
  <p:tag name="DVSHAPEID" val="kaSZGMOWIyq3KS341WH3Wq"/>
</p:tagLst>
</file>

<file path=ppt/tags/tag1046.xml><?xml version="1.0" encoding="utf-8"?>
<p:tagLst xmlns:a="http://schemas.openxmlformats.org/drawingml/2006/main" xmlns:r="http://schemas.openxmlformats.org/officeDocument/2006/relationships" xmlns:p="http://schemas.openxmlformats.org/presentationml/2006/main">
  <p:tag name="DVSECTIONID" val="JEE2oWXBgZV1lc5iQll166"/>
</p:tagLst>
</file>

<file path=ppt/tags/tag1047.xml><?xml version="1.0" encoding="utf-8"?>
<p:tagLst xmlns:a="http://schemas.openxmlformats.org/drawingml/2006/main" xmlns:r="http://schemas.openxmlformats.org/officeDocument/2006/relationships" xmlns:p="http://schemas.openxmlformats.org/presentationml/2006/main">
  <p:tag name="DVSECTIONID" val="s3jkdZCKjXKpR5MqC2lSbn"/>
</p:tagLst>
</file>

<file path=ppt/tags/tag1048.xml><?xml version="1.0" encoding="utf-8"?>
<p:tagLst xmlns:a="http://schemas.openxmlformats.org/drawingml/2006/main" xmlns:r="http://schemas.openxmlformats.org/officeDocument/2006/relationships" xmlns:p="http://schemas.openxmlformats.org/presentationml/2006/main">
  <p:tag name="DVSHAPEID" val="S9Krttk2HAOt3COY30NEJr"/>
</p:tagLst>
</file>

<file path=ppt/tags/tag1049.xml><?xml version="1.0" encoding="utf-8"?>
<p:tagLst xmlns:a="http://schemas.openxmlformats.org/drawingml/2006/main" xmlns:r="http://schemas.openxmlformats.org/officeDocument/2006/relationships" xmlns:p="http://schemas.openxmlformats.org/presentationml/2006/main">
  <p:tag name="DVSHAPEID" val="UT9Oazr0I12vLRGJWdfPKc"/>
</p:tagLst>
</file>

<file path=ppt/tags/tag105.xml><?xml version="1.0" encoding="utf-8"?>
<p:tagLst xmlns:a="http://schemas.openxmlformats.org/drawingml/2006/main" xmlns:r="http://schemas.openxmlformats.org/officeDocument/2006/relationships" xmlns:p="http://schemas.openxmlformats.org/presentationml/2006/main">
  <p:tag name="DVSHAPEID" val="sm8DQsXr3TcXfkMtVPXX2r"/>
</p:tagLst>
</file>

<file path=ppt/tags/tag1050.xml><?xml version="1.0" encoding="utf-8"?>
<p:tagLst xmlns:a="http://schemas.openxmlformats.org/drawingml/2006/main" xmlns:r="http://schemas.openxmlformats.org/officeDocument/2006/relationships" xmlns:p="http://schemas.openxmlformats.org/presentationml/2006/main">
  <p:tag name="DVSECTIONID" val="LTtmC5YMer22HusKFdIvh3"/>
</p:tagLst>
</file>

<file path=ppt/tags/tag1051.xml><?xml version="1.0" encoding="utf-8"?>
<p:tagLst xmlns:a="http://schemas.openxmlformats.org/drawingml/2006/main" xmlns:r="http://schemas.openxmlformats.org/officeDocument/2006/relationships" xmlns:p="http://schemas.openxmlformats.org/presentationml/2006/main">
  <p:tag name="DVSECTIONID" val="zQ9HsIAiBQJ4iqRRnwMwJi"/>
</p:tagLst>
</file>

<file path=ppt/tags/tag1052.xml><?xml version="1.0" encoding="utf-8"?>
<p:tagLst xmlns:a="http://schemas.openxmlformats.org/drawingml/2006/main" xmlns:r="http://schemas.openxmlformats.org/officeDocument/2006/relationships" xmlns:p="http://schemas.openxmlformats.org/presentationml/2006/main">
  <p:tag name="DVSHAPEID" val="qfeloXBYQRFqeQhEiKBHRM"/>
</p:tagLst>
</file>

<file path=ppt/tags/tag1053.xml><?xml version="1.0" encoding="utf-8"?>
<p:tagLst xmlns:a="http://schemas.openxmlformats.org/drawingml/2006/main" xmlns:r="http://schemas.openxmlformats.org/officeDocument/2006/relationships" xmlns:p="http://schemas.openxmlformats.org/presentationml/2006/main">
  <p:tag name="DVSHAPEID" val="ryRXik4zpUHHtUAPbtoKaa"/>
</p:tagLst>
</file>

<file path=ppt/tags/tag1054.xml><?xml version="1.0" encoding="utf-8"?>
<p:tagLst xmlns:a="http://schemas.openxmlformats.org/drawingml/2006/main" xmlns:r="http://schemas.openxmlformats.org/officeDocument/2006/relationships" xmlns:p="http://schemas.openxmlformats.org/presentationml/2006/main">
  <p:tag name="DVSECTIONID" val="mOoiXRm79F6IjCcUDfcWQc"/>
</p:tagLst>
</file>

<file path=ppt/tags/tag1055.xml><?xml version="1.0" encoding="utf-8"?>
<p:tagLst xmlns:a="http://schemas.openxmlformats.org/drawingml/2006/main" xmlns:r="http://schemas.openxmlformats.org/officeDocument/2006/relationships" xmlns:p="http://schemas.openxmlformats.org/presentationml/2006/main">
  <p:tag name="DVSECTIONID" val="jCc2SOQbIKkhtljaKIVuH3"/>
</p:tagLst>
</file>

<file path=ppt/tags/tag1056.xml><?xml version="1.0" encoding="utf-8"?>
<p:tagLst xmlns:a="http://schemas.openxmlformats.org/drawingml/2006/main" xmlns:r="http://schemas.openxmlformats.org/officeDocument/2006/relationships" xmlns:p="http://schemas.openxmlformats.org/presentationml/2006/main">
  <p:tag name="DVSHAPEID" val="PkCPrhVud3lDNGtrFhUgsL"/>
</p:tagLst>
</file>

<file path=ppt/tags/tag1057.xml><?xml version="1.0" encoding="utf-8"?>
<p:tagLst xmlns:a="http://schemas.openxmlformats.org/drawingml/2006/main" xmlns:r="http://schemas.openxmlformats.org/officeDocument/2006/relationships" xmlns:p="http://schemas.openxmlformats.org/presentationml/2006/main">
  <p:tag name="DVSHAPEID" val="Jwnm4tz7j7BhJwksSMEUGD"/>
</p:tagLst>
</file>

<file path=ppt/tags/tag1058.xml><?xml version="1.0" encoding="utf-8"?>
<p:tagLst xmlns:a="http://schemas.openxmlformats.org/drawingml/2006/main" xmlns:r="http://schemas.openxmlformats.org/officeDocument/2006/relationships" xmlns:p="http://schemas.openxmlformats.org/presentationml/2006/main">
  <p:tag name="DVSECTIONID" val="Xz6eEsTxkMsavL5VYygXXl"/>
</p:tagLst>
</file>

<file path=ppt/tags/tag1059.xml><?xml version="1.0" encoding="utf-8"?>
<p:tagLst xmlns:a="http://schemas.openxmlformats.org/drawingml/2006/main" xmlns:r="http://schemas.openxmlformats.org/officeDocument/2006/relationships" xmlns:p="http://schemas.openxmlformats.org/presentationml/2006/main">
  <p:tag name="DVSHAPEID" val="mP7TlKO6PTI3A5s4drV5Jd"/>
</p:tagLst>
</file>

<file path=ppt/tags/tag106.xml><?xml version="1.0" encoding="utf-8"?>
<p:tagLst xmlns:a="http://schemas.openxmlformats.org/drawingml/2006/main" xmlns:r="http://schemas.openxmlformats.org/officeDocument/2006/relationships" xmlns:p="http://schemas.openxmlformats.org/presentationml/2006/main">
  <p:tag name="DVSHAPEID" val="YOcZCZXNyKNpQ7HkJyRwG5"/>
</p:tagLst>
</file>

<file path=ppt/tags/tag1060.xml><?xml version="1.0" encoding="utf-8"?>
<p:tagLst xmlns:a="http://schemas.openxmlformats.org/drawingml/2006/main" xmlns:r="http://schemas.openxmlformats.org/officeDocument/2006/relationships" xmlns:p="http://schemas.openxmlformats.org/presentationml/2006/main">
  <p:tag name="DVSHAPEID" val="2wWW6cp8Cy55ayfa7OjciH"/>
</p:tagLst>
</file>

<file path=ppt/tags/tag1061.xml><?xml version="1.0" encoding="utf-8"?>
<p:tagLst xmlns:a="http://schemas.openxmlformats.org/drawingml/2006/main" xmlns:r="http://schemas.openxmlformats.org/officeDocument/2006/relationships" xmlns:p="http://schemas.openxmlformats.org/presentationml/2006/main">
  <p:tag name="DVSECTIONID" val="o19QBtut0lvfEDVE9oibqx"/>
</p:tagLst>
</file>

<file path=ppt/tags/tag1062.xml><?xml version="1.0" encoding="utf-8"?>
<p:tagLst xmlns:a="http://schemas.openxmlformats.org/drawingml/2006/main" xmlns:r="http://schemas.openxmlformats.org/officeDocument/2006/relationships" xmlns:p="http://schemas.openxmlformats.org/presentationml/2006/main">
  <p:tag name="DVSHAPEID" val="zFWf0NzcYAU9NBXoECGHh9"/>
</p:tagLst>
</file>

<file path=ppt/tags/tag1063.xml><?xml version="1.0" encoding="utf-8"?>
<p:tagLst xmlns:a="http://schemas.openxmlformats.org/drawingml/2006/main" xmlns:r="http://schemas.openxmlformats.org/officeDocument/2006/relationships" xmlns:p="http://schemas.openxmlformats.org/presentationml/2006/main">
  <p:tag name="DVSHAPEID" val="YuVUP2k6MxVkWh0QbBzpzu"/>
</p:tagLst>
</file>

<file path=ppt/tags/tag1064.xml><?xml version="1.0" encoding="utf-8"?>
<p:tagLst xmlns:a="http://schemas.openxmlformats.org/drawingml/2006/main" xmlns:r="http://schemas.openxmlformats.org/officeDocument/2006/relationships" xmlns:p="http://schemas.openxmlformats.org/presentationml/2006/main">
  <p:tag name="DVSECTIONID" val="PjQx4PKneJ6Bb45NQq2RM6"/>
</p:tagLst>
</file>

<file path=ppt/tags/tag1065.xml><?xml version="1.0" encoding="utf-8"?>
<p:tagLst xmlns:a="http://schemas.openxmlformats.org/drawingml/2006/main" xmlns:r="http://schemas.openxmlformats.org/officeDocument/2006/relationships" xmlns:p="http://schemas.openxmlformats.org/presentationml/2006/main">
  <p:tag name="DVSHAPEID" val="b0KEdIaGvAqpHrk6YwSSNm"/>
</p:tagLst>
</file>

<file path=ppt/tags/tag1066.xml><?xml version="1.0" encoding="utf-8"?>
<p:tagLst xmlns:a="http://schemas.openxmlformats.org/drawingml/2006/main" xmlns:r="http://schemas.openxmlformats.org/officeDocument/2006/relationships" xmlns:p="http://schemas.openxmlformats.org/presentationml/2006/main">
  <p:tag name="DVSHAPEID" val="esEGoNq48SAtjU9bOBV51k"/>
</p:tagLst>
</file>

<file path=ppt/tags/tag1067.xml><?xml version="1.0" encoding="utf-8"?>
<p:tagLst xmlns:a="http://schemas.openxmlformats.org/drawingml/2006/main" xmlns:r="http://schemas.openxmlformats.org/officeDocument/2006/relationships" xmlns:p="http://schemas.openxmlformats.org/presentationml/2006/main">
  <p:tag name="DVSECTIONID" val="Fg6sZkpSFLVQcQ04oFJD7L"/>
</p:tagLst>
</file>

<file path=ppt/tags/tag1068.xml><?xml version="1.0" encoding="utf-8"?>
<p:tagLst xmlns:a="http://schemas.openxmlformats.org/drawingml/2006/main" xmlns:r="http://schemas.openxmlformats.org/officeDocument/2006/relationships" xmlns:p="http://schemas.openxmlformats.org/presentationml/2006/main">
  <p:tag name="DVSHAPEID" val="Uxzyw5D2xGGOMhZxkngqsx"/>
</p:tagLst>
</file>

<file path=ppt/tags/tag1069.xml><?xml version="1.0" encoding="utf-8"?>
<p:tagLst xmlns:a="http://schemas.openxmlformats.org/drawingml/2006/main" xmlns:r="http://schemas.openxmlformats.org/officeDocument/2006/relationships" xmlns:p="http://schemas.openxmlformats.org/presentationml/2006/main">
  <p:tag name="DVSHAPEID" val="Od8pWMHgWHlTy66Pglr5kU"/>
</p:tagLst>
</file>

<file path=ppt/tags/tag107.xml><?xml version="1.0" encoding="utf-8"?>
<p:tagLst xmlns:a="http://schemas.openxmlformats.org/drawingml/2006/main" xmlns:r="http://schemas.openxmlformats.org/officeDocument/2006/relationships" xmlns:p="http://schemas.openxmlformats.org/presentationml/2006/main">
  <p:tag name="DVSHAPEID" val="zSOVqyeTPDv0njqRPXufks"/>
</p:tagLst>
</file>

<file path=ppt/tags/tag1070.xml><?xml version="1.0" encoding="utf-8"?>
<p:tagLst xmlns:a="http://schemas.openxmlformats.org/drawingml/2006/main" xmlns:r="http://schemas.openxmlformats.org/officeDocument/2006/relationships" xmlns:p="http://schemas.openxmlformats.org/presentationml/2006/main">
  <p:tag name="DVSHAPEID" val="Mu7RbhhyPARmJmq68RkgJZ"/>
</p:tagLst>
</file>

<file path=ppt/tags/tag1071.xml><?xml version="1.0" encoding="utf-8"?>
<p:tagLst xmlns:a="http://schemas.openxmlformats.org/drawingml/2006/main" xmlns:r="http://schemas.openxmlformats.org/officeDocument/2006/relationships" xmlns:p="http://schemas.openxmlformats.org/presentationml/2006/main">
  <p:tag name="DVSECTIONID" val="82rRylxS9zLIEAqCQpXm3l"/>
</p:tagLst>
</file>

<file path=ppt/tags/tag1072.xml><?xml version="1.0" encoding="utf-8"?>
<p:tagLst xmlns:a="http://schemas.openxmlformats.org/drawingml/2006/main" xmlns:r="http://schemas.openxmlformats.org/officeDocument/2006/relationships" xmlns:p="http://schemas.openxmlformats.org/presentationml/2006/main">
  <p:tag name="DVSHAPEID" val="tTJSru7VZncUrEi5AqYoSL"/>
</p:tagLst>
</file>

<file path=ppt/tags/tag1073.xml><?xml version="1.0" encoding="utf-8"?>
<p:tagLst xmlns:a="http://schemas.openxmlformats.org/drawingml/2006/main" xmlns:r="http://schemas.openxmlformats.org/officeDocument/2006/relationships" xmlns:p="http://schemas.openxmlformats.org/presentationml/2006/main">
  <p:tag name="DVSHAPEID" val="1cnJp9czK3aN1e8iPNrUAu"/>
</p:tagLst>
</file>

<file path=ppt/tags/tag1074.xml><?xml version="1.0" encoding="utf-8"?>
<p:tagLst xmlns:a="http://schemas.openxmlformats.org/drawingml/2006/main" xmlns:r="http://schemas.openxmlformats.org/officeDocument/2006/relationships" xmlns:p="http://schemas.openxmlformats.org/presentationml/2006/main">
  <p:tag name="DVSHAPEID" val="9PVLO2gUil6HRxvH4XIqC9"/>
</p:tagLst>
</file>

<file path=ppt/tags/tag1075.xml><?xml version="1.0" encoding="utf-8"?>
<p:tagLst xmlns:a="http://schemas.openxmlformats.org/drawingml/2006/main" xmlns:r="http://schemas.openxmlformats.org/officeDocument/2006/relationships" xmlns:p="http://schemas.openxmlformats.org/presentationml/2006/main">
  <p:tag name="DVSECTIONID" val="GkRfNL1m79ZT7408L3kNCm"/>
</p:tagLst>
</file>

<file path=ppt/tags/tag1076.xml><?xml version="1.0" encoding="utf-8"?>
<p:tagLst xmlns:a="http://schemas.openxmlformats.org/drawingml/2006/main" xmlns:r="http://schemas.openxmlformats.org/officeDocument/2006/relationships" xmlns:p="http://schemas.openxmlformats.org/presentationml/2006/main">
  <p:tag name="DVSHAPEID" val="JDD3XhAaXXbx2yODl9jQLO"/>
</p:tagLst>
</file>

<file path=ppt/tags/tag1077.xml><?xml version="1.0" encoding="utf-8"?>
<p:tagLst xmlns:a="http://schemas.openxmlformats.org/drawingml/2006/main" xmlns:r="http://schemas.openxmlformats.org/officeDocument/2006/relationships" xmlns:p="http://schemas.openxmlformats.org/presentationml/2006/main">
  <p:tag name="DVSHAPEID" val="GjnAN8JtcaR05h8L5Yk7o9"/>
</p:tagLst>
</file>

<file path=ppt/tags/tag1078.xml><?xml version="1.0" encoding="utf-8"?>
<p:tagLst xmlns:a="http://schemas.openxmlformats.org/drawingml/2006/main" xmlns:r="http://schemas.openxmlformats.org/officeDocument/2006/relationships" xmlns:p="http://schemas.openxmlformats.org/presentationml/2006/main">
  <p:tag name="DVSHAPEID" val="wjuWTqCy6MnUXjGmusrtK1"/>
</p:tagLst>
</file>

<file path=ppt/tags/tag1079.xml><?xml version="1.0" encoding="utf-8"?>
<p:tagLst xmlns:a="http://schemas.openxmlformats.org/drawingml/2006/main" xmlns:r="http://schemas.openxmlformats.org/officeDocument/2006/relationships" xmlns:p="http://schemas.openxmlformats.org/presentationml/2006/main">
  <p:tag name="DVSECTIONID" val="5ubqELPjFLINm7ZjyMQMrC"/>
</p:tagLst>
</file>

<file path=ppt/tags/tag108.xml><?xml version="1.0" encoding="utf-8"?>
<p:tagLst xmlns:a="http://schemas.openxmlformats.org/drawingml/2006/main" xmlns:r="http://schemas.openxmlformats.org/officeDocument/2006/relationships" xmlns:p="http://schemas.openxmlformats.org/presentationml/2006/main">
  <p:tag name="DVSHAPEID" val="aPuEMA6p5vKTfkaHypzEUa"/>
</p:tagLst>
</file>

<file path=ppt/tags/tag1080.xml><?xml version="1.0" encoding="utf-8"?>
<p:tagLst xmlns:a="http://schemas.openxmlformats.org/drawingml/2006/main" xmlns:r="http://schemas.openxmlformats.org/officeDocument/2006/relationships" xmlns:p="http://schemas.openxmlformats.org/presentationml/2006/main">
  <p:tag name="DVSHAPEID" val="F2txvA4kwDqxM36QeiRD35"/>
</p:tagLst>
</file>

<file path=ppt/tags/tag1081.xml><?xml version="1.0" encoding="utf-8"?>
<p:tagLst xmlns:a="http://schemas.openxmlformats.org/drawingml/2006/main" xmlns:r="http://schemas.openxmlformats.org/officeDocument/2006/relationships" xmlns:p="http://schemas.openxmlformats.org/presentationml/2006/main">
  <p:tag name="DVSHAPEID" val="CakO4IuRGUovDrtmV1uLgK"/>
</p:tagLst>
</file>

<file path=ppt/tags/tag1082.xml><?xml version="1.0" encoding="utf-8"?>
<p:tagLst xmlns:a="http://schemas.openxmlformats.org/drawingml/2006/main" xmlns:r="http://schemas.openxmlformats.org/officeDocument/2006/relationships" xmlns:p="http://schemas.openxmlformats.org/presentationml/2006/main">
  <p:tag name="DVSECTIONID" val="IKsmCIDT1fIjfn3m7fxNtd"/>
</p:tagLst>
</file>

<file path=ppt/tags/tag1083.xml><?xml version="1.0" encoding="utf-8"?>
<p:tagLst xmlns:a="http://schemas.openxmlformats.org/drawingml/2006/main" xmlns:r="http://schemas.openxmlformats.org/officeDocument/2006/relationships" xmlns:p="http://schemas.openxmlformats.org/presentationml/2006/main">
  <p:tag name="DVSHAPEID" val="upwCgDd8B7XApicGvmQEWw"/>
</p:tagLst>
</file>

<file path=ppt/tags/tag1084.xml><?xml version="1.0" encoding="utf-8"?>
<p:tagLst xmlns:a="http://schemas.openxmlformats.org/drawingml/2006/main" xmlns:r="http://schemas.openxmlformats.org/officeDocument/2006/relationships" xmlns:p="http://schemas.openxmlformats.org/presentationml/2006/main">
  <p:tag name="DVSHAPEID" val="8hpFnSnQ9hPSGUhssQExjh"/>
</p:tagLst>
</file>

<file path=ppt/tags/tag1085.xml><?xml version="1.0" encoding="utf-8"?>
<p:tagLst xmlns:a="http://schemas.openxmlformats.org/drawingml/2006/main" xmlns:r="http://schemas.openxmlformats.org/officeDocument/2006/relationships" xmlns:p="http://schemas.openxmlformats.org/presentationml/2006/main">
  <p:tag name="DVSECTIONID" val="akHS8svyXPUtLrXi97GLJs"/>
</p:tagLst>
</file>

<file path=ppt/tags/tag1086.xml><?xml version="1.0" encoding="utf-8"?>
<p:tagLst xmlns:a="http://schemas.openxmlformats.org/drawingml/2006/main" xmlns:r="http://schemas.openxmlformats.org/officeDocument/2006/relationships" xmlns:p="http://schemas.openxmlformats.org/presentationml/2006/main">
  <p:tag name="DVSHAPEID" val="x31a9ew8VBNXhfcAfkLLXG"/>
</p:tagLst>
</file>

<file path=ppt/tags/tag1087.xml><?xml version="1.0" encoding="utf-8"?>
<p:tagLst xmlns:a="http://schemas.openxmlformats.org/drawingml/2006/main" xmlns:r="http://schemas.openxmlformats.org/officeDocument/2006/relationships" xmlns:p="http://schemas.openxmlformats.org/presentationml/2006/main">
  <p:tag name="DVSHAPEID" val="LxCip3TZ0pcRKmDcI9j1ld"/>
</p:tagLst>
</file>

<file path=ppt/tags/tag1088.xml><?xml version="1.0" encoding="utf-8"?>
<p:tagLst xmlns:a="http://schemas.openxmlformats.org/drawingml/2006/main" xmlns:r="http://schemas.openxmlformats.org/officeDocument/2006/relationships" xmlns:p="http://schemas.openxmlformats.org/presentationml/2006/main">
  <p:tag name="DVSECTIONID" val="42SCfbEAfD8uA8EJzaotiS"/>
</p:tagLst>
</file>

<file path=ppt/tags/tag1089.xml><?xml version="1.0" encoding="utf-8"?>
<p:tagLst xmlns:a="http://schemas.openxmlformats.org/drawingml/2006/main" xmlns:r="http://schemas.openxmlformats.org/officeDocument/2006/relationships" xmlns:p="http://schemas.openxmlformats.org/presentationml/2006/main">
  <p:tag name="DVSHAPEID" val="4ID2fRBjMyjQiuyRPteVBo"/>
</p:tagLst>
</file>

<file path=ppt/tags/tag109.xml><?xml version="1.0" encoding="utf-8"?>
<p:tagLst xmlns:a="http://schemas.openxmlformats.org/drawingml/2006/main" xmlns:r="http://schemas.openxmlformats.org/officeDocument/2006/relationships" xmlns:p="http://schemas.openxmlformats.org/presentationml/2006/main">
  <p:tag name="DVSHAPEID" val="UPKnUSJT2qK7HYqLLDNqxZ"/>
</p:tagLst>
</file>

<file path=ppt/tags/tag1090.xml><?xml version="1.0" encoding="utf-8"?>
<p:tagLst xmlns:a="http://schemas.openxmlformats.org/drawingml/2006/main" xmlns:r="http://schemas.openxmlformats.org/officeDocument/2006/relationships" xmlns:p="http://schemas.openxmlformats.org/presentationml/2006/main">
  <p:tag name="DVSHAPEID" val="LqvQX3CCrVkxsTEnN2oGDE"/>
</p:tagLst>
</file>

<file path=ppt/tags/tag1091.xml><?xml version="1.0" encoding="utf-8"?>
<p:tagLst xmlns:a="http://schemas.openxmlformats.org/drawingml/2006/main" xmlns:r="http://schemas.openxmlformats.org/officeDocument/2006/relationships" xmlns:p="http://schemas.openxmlformats.org/presentationml/2006/main">
  <p:tag name="DVSECTIONID" val="pLBCoP6p7IuIfE0wdkTmAh"/>
</p:tagLst>
</file>

<file path=ppt/tags/tag1092.xml><?xml version="1.0" encoding="utf-8"?>
<p:tagLst xmlns:a="http://schemas.openxmlformats.org/drawingml/2006/main" xmlns:r="http://schemas.openxmlformats.org/officeDocument/2006/relationships" xmlns:p="http://schemas.openxmlformats.org/presentationml/2006/main">
  <p:tag name="DVSHAPEID" val="xT38ERkQNqBGXcwoTxH96o"/>
</p:tagLst>
</file>

<file path=ppt/tags/tag1093.xml><?xml version="1.0" encoding="utf-8"?>
<p:tagLst xmlns:a="http://schemas.openxmlformats.org/drawingml/2006/main" xmlns:r="http://schemas.openxmlformats.org/officeDocument/2006/relationships" xmlns:p="http://schemas.openxmlformats.org/presentationml/2006/main">
  <p:tag name="DVSHAPEID" val="vK1EcrFcwUL6TCMPpKiB8U"/>
</p:tagLst>
</file>

<file path=ppt/tags/tag1094.xml><?xml version="1.0" encoding="utf-8"?>
<p:tagLst xmlns:a="http://schemas.openxmlformats.org/drawingml/2006/main" xmlns:r="http://schemas.openxmlformats.org/officeDocument/2006/relationships" xmlns:p="http://schemas.openxmlformats.org/presentationml/2006/main">
  <p:tag name="DVSHAPEID" val="VMWrQp8RZty8ni7ZESaAUH"/>
</p:tagLst>
</file>

<file path=ppt/tags/tag1095.xml><?xml version="1.0" encoding="utf-8"?>
<p:tagLst xmlns:a="http://schemas.openxmlformats.org/drawingml/2006/main" xmlns:r="http://schemas.openxmlformats.org/officeDocument/2006/relationships" xmlns:p="http://schemas.openxmlformats.org/presentationml/2006/main">
  <p:tag name="DVSECTIONID" val="kgRPDpyvnfabD60DMPuPwq"/>
</p:tagLst>
</file>

<file path=ppt/tags/tag1096.xml><?xml version="1.0" encoding="utf-8"?>
<p:tagLst xmlns:a="http://schemas.openxmlformats.org/drawingml/2006/main" xmlns:r="http://schemas.openxmlformats.org/officeDocument/2006/relationships" xmlns:p="http://schemas.openxmlformats.org/presentationml/2006/main">
  <p:tag name="DVSECTIONID" val="uVmTvTGVnvm4vRErFd6uPP"/>
</p:tagLst>
</file>

<file path=ppt/tags/tag1097.xml><?xml version="1.0" encoding="utf-8"?>
<p:tagLst xmlns:a="http://schemas.openxmlformats.org/drawingml/2006/main" xmlns:r="http://schemas.openxmlformats.org/officeDocument/2006/relationships" xmlns:p="http://schemas.openxmlformats.org/presentationml/2006/main">
  <p:tag name="DVSHAPEID" val="BWJywsWT1AR0a2NXAYJe9P"/>
</p:tagLst>
</file>

<file path=ppt/tags/tag1098.xml><?xml version="1.0" encoding="utf-8"?>
<p:tagLst xmlns:a="http://schemas.openxmlformats.org/drawingml/2006/main" xmlns:r="http://schemas.openxmlformats.org/officeDocument/2006/relationships" xmlns:p="http://schemas.openxmlformats.org/presentationml/2006/main">
  <p:tag name="DVSECTIONID" val="5JMLQNM85PP3IRC2l7BKg7"/>
</p:tagLst>
</file>

<file path=ppt/tags/tag1099.xml><?xml version="1.0" encoding="utf-8"?>
<p:tagLst xmlns:a="http://schemas.openxmlformats.org/drawingml/2006/main" xmlns:r="http://schemas.openxmlformats.org/officeDocument/2006/relationships" xmlns:p="http://schemas.openxmlformats.org/presentationml/2006/main">
  <p:tag name="DVSECTIONID" val="Sm1bhVvKaCaEQD6K3S8eqx"/>
</p:tagLst>
</file>

<file path=ppt/tags/tag11.xml><?xml version="1.0" encoding="utf-8"?>
<p:tagLst xmlns:a="http://schemas.openxmlformats.org/drawingml/2006/main" xmlns:r="http://schemas.openxmlformats.org/officeDocument/2006/relationships" xmlns:p="http://schemas.openxmlformats.org/presentationml/2006/main">
  <p:tag name="DVSHAPEID" val="xEEHEsO9dXolfWL39lXqPk"/>
</p:tagLst>
</file>

<file path=ppt/tags/tag110.xml><?xml version="1.0" encoding="utf-8"?>
<p:tagLst xmlns:a="http://schemas.openxmlformats.org/drawingml/2006/main" xmlns:r="http://schemas.openxmlformats.org/officeDocument/2006/relationships" xmlns:p="http://schemas.openxmlformats.org/presentationml/2006/main">
  <p:tag name="DVSHAPEID" val="ft45G7o5GFxZVEUoGdFbtk"/>
</p:tagLst>
</file>

<file path=ppt/tags/tag1100.xml><?xml version="1.0" encoding="utf-8"?>
<p:tagLst xmlns:a="http://schemas.openxmlformats.org/drawingml/2006/main" xmlns:r="http://schemas.openxmlformats.org/officeDocument/2006/relationships" xmlns:p="http://schemas.openxmlformats.org/presentationml/2006/main">
  <p:tag name="DVSHAPEID" val="qGi8u4cR1Ni4wI3qshh3HF"/>
</p:tagLst>
</file>

<file path=ppt/tags/tag1101.xml><?xml version="1.0" encoding="utf-8"?>
<p:tagLst xmlns:a="http://schemas.openxmlformats.org/drawingml/2006/main" xmlns:r="http://schemas.openxmlformats.org/officeDocument/2006/relationships" xmlns:p="http://schemas.openxmlformats.org/presentationml/2006/main">
  <p:tag name="DVSECTIONID" val="fr9MPCSYT5zXQqJEvQDkEd"/>
</p:tagLst>
</file>

<file path=ppt/tags/tag1102.xml><?xml version="1.0" encoding="utf-8"?>
<p:tagLst xmlns:a="http://schemas.openxmlformats.org/drawingml/2006/main" xmlns:r="http://schemas.openxmlformats.org/officeDocument/2006/relationships" xmlns:p="http://schemas.openxmlformats.org/presentationml/2006/main">
  <p:tag name="DVSHAPEID" val="zXEF68QjfqPLw3fnXSHay3"/>
</p:tagLst>
</file>

<file path=ppt/tags/tag1103.xml><?xml version="1.0" encoding="utf-8"?>
<p:tagLst xmlns:a="http://schemas.openxmlformats.org/drawingml/2006/main" xmlns:r="http://schemas.openxmlformats.org/officeDocument/2006/relationships" xmlns:p="http://schemas.openxmlformats.org/presentationml/2006/main">
  <p:tag name="DVSECTIONID" val="S30YWA4IB1Hl7z2v6TRcI5"/>
</p:tagLst>
</file>

<file path=ppt/tags/tag1104.xml><?xml version="1.0" encoding="utf-8"?>
<p:tagLst xmlns:a="http://schemas.openxmlformats.org/drawingml/2006/main" xmlns:r="http://schemas.openxmlformats.org/officeDocument/2006/relationships" xmlns:p="http://schemas.openxmlformats.org/presentationml/2006/main">
  <p:tag name="DVSHAPEID" val="I6w5TavrW67K6luPX31IyR"/>
</p:tagLst>
</file>

<file path=ppt/tags/tag1105.xml><?xml version="1.0" encoding="utf-8"?>
<p:tagLst xmlns:a="http://schemas.openxmlformats.org/drawingml/2006/main" xmlns:r="http://schemas.openxmlformats.org/officeDocument/2006/relationships" xmlns:p="http://schemas.openxmlformats.org/presentationml/2006/main">
  <p:tag name="DVSHAPEID" val="fKc0a5jplx6vex80eFNNuI"/>
</p:tagLst>
</file>

<file path=ppt/tags/tag1106.xml><?xml version="1.0" encoding="utf-8"?>
<p:tagLst xmlns:a="http://schemas.openxmlformats.org/drawingml/2006/main" xmlns:r="http://schemas.openxmlformats.org/officeDocument/2006/relationships" xmlns:p="http://schemas.openxmlformats.org/presentationml/2006/main">
  <p:tag name="DVSECTIONID" val="5TNG0pmhB5T1y5LQFhUbtx"/>
</p:tagLst>
</file>

<file path=ppt/tags/tag1107.xml><?xml version="1.0" encoding="utf-8"?>
<p:tagLst xmlns:a="http://schemas.openxmlformats.org/drawingml/2006/main" xmlns:r="http://schemas.openxmlformats.org/officeDocument/2006/relationships" xmlns:p="http://schemas.openxmlformats.org/presentationml/2006/main">
  <p:tag name="DVSHAPEID" val="DLWUS8UD8QvRRLTT0q7xKA"/>
</p:tagLst>
</file>

<file path=ppt/tags/tag1108.xml><?xml version="1.0" encoding="utf-8"?>
<p:tagLst xmlns:a="http://schemas.openxmlformats.org/drawingml/2006/main" xmlns:r="http://schemas.openxmlformats.org/officeDocument/2006/relationships" xmlns:p="http://schemas.openxmlformats.org/presentationml/2006/main">
  <p:tag name="DVSHAPEID" val="DA7WGXOlUKnw7q4gdbuIpf"/>
</p:tagLst>
</file>

<file path=ppt/tags/tag1109.xml><?xml version="1.0" encoding="utf-8"?>
<p:tagLst xmlns:a="http://schemas.openxmlformats.org/drawingml/2006/main" xmlns:r="http://schemas.openxmlformats.org/officeDocument/2006/relationships" xmlns:p="http://schemas.openxmlformats.org/presentationml/2006/main">
  <p:tag name="DVSECTIONID" val="gui9B0KKtruNY7bgAEljqB"/>
</p:tagLst>
</file>

<file path=ppt/tags/tag111.xml><?xml version="1.0" encoding="utf-8"?>
<p:tagLst xmlns:a="http://schemas.openxmlformats.org/drawingml/2006/main" xmlns:r="http://schemas.openxmlformats.org/officeDocument/2006/relationships" xmlns:p="http://schemas.openxmlformats.org/presentationml/2006/main">
  <p:tag name="DVSHAPEID" val="97CcgMDWRtCUAgjOcBuXK4"/>
</p:tagLst>
</file>

<file path=ppt/tags/tag1110.xml><?xml version="1.0" encoding="utf-8"?>
<p:tagLst xmlns:a="http://schemas.openxmlformats.org/drawingml/2006/main" xmlns:r="http://schemas.openxmlformats.org/officeDocument/2006/relationships" xmlns:p="http://schemas.openxmlformats.org/presentationml/2006/main">
  <p:tag name="DVSHAPEID" val="0nGn7lFnFWX37lMVrXONWL"/>
</p:tagLst>
</file>

<file path=ppt/tags/tag1111.xml><?xml version="1.0" encoding="utf-8"?>
<p:tagLst xmlns:a="http://schemas.openxmlformats.org/drawingml/2006/main" xmlns:r="http://schemas.openxmlformats.org/officeDocument/2006/relationships" xmlns:p="http://schemas.openxmlformats.org/presentationml/2006/main">
  <p:tag name="DVSHAPEID" val="ukDsPKdW22bnAKgjPtGw4q"/>
</p:tagLst>
</file>

<file path=ppt/tags/tag1112.xml><?xml version="1.0" encoding="utf-8"?>
<p:tagLst xmlns:a="http://schemas.openxmlformats.org/drawingml/2006/main" xmlns:r="http://schemas.openxmlformats.org/officeDocument/2006/relationships" xmlns:p="http://schemas.openxmlformats.org/presentationml/2006/main">
  <p:tag name="DVSECTIONID" val="s50XJgdzhxBxDinQNlxQCr"/>
</p:tagLst>
</file>

<file path=ppt/tags/tag1113.xml><?xml version="1.0" encoding="utf-8"?>
<p:tagLst xmlns:a="http://schemas.openxmlformats.org/drawingml/2006/main" xmlns:r="http://schemas.openxmlformats.org/officeDocument/2006/relationships" xmlns:p="http://schemas.openxmlformats.org/presentationml/2006/main">
  <p:tag name="DVSHAPEID" val="y4jIthKxTBjfSmJEwVaJUV"/>
</p:tagLst>
</file>

<file path=ppt/tags/tag1114.xml><?xml version="1.0" encoding="utf-8"?>
<p:tagLst xmlns:a="http://schemas.openxmlformats.org/drawingml/2006/main" xmlns:r="http://schemas.openxmlformats.org/officeDocument/2006/relationships" xmlns:p="http://schemas.openxmlformats.org/presentationml/2006/main">
  <p:tag name="DVSHAPEID" val="RJK2F77l7qG3Lz96hVcv9z"/>
</p:tagLst>
</file>

<file path=ppt/tags/tag1115.xml><?xml version="1.0" encoding="utf-8"?>
<p:tagLst xmlns:a="http://schemas.openxmlformats.org/drawingml/2006/main" xmlns:r="http://schemas.openxmlformats.org/officeDocument/2006/relationships" xmlns:p="http://schemas.openxmlformats.org/presentationml/2006/main">
  <p:tag name="DVSECTIONID" val="xL6EEpHfP96E2d8EhuwT9X"/>
</p:tagLst>
</file>

<file path=ppt/tags/tag1116.xml><?xml version="1.0" encoding="utf-8"?>
<p:tagLst xmlns:a="http://schemas.openxmlformats.org/drawingml/2006/main" xmlns:r="http://schemas.openxmlformats.org/officeDocument/2006/relationships" xmlns:p="http://schemas.openxmlformats.org/presentationml/2006/main">
  <p:tag name="DVSHAPEID" val="4lRUAbWLmlwDczYqBCqxuT"/>
</p:tagLst>
</file>

<file path=ppt/tags/tag1117.xml><?xml version="1.0" encoding="utf-8"?>
<p:tagLst xmlns:a="http://schemas.openxmlformats.org/drawingml/2006/main" xmlns:r="http://schemas.openxmlformats.org/officeDocument/2006/relationships" xmlns:p="http://schemas.openxmlformats.org/presentationml/2006/main">
  <p:tag name="DVSHAPEID" val="yPAaupDexpMiEpbLxVom3l"/>
</p:tagLst>
</file>

<file path=ppt/tags/tag1118.xml><?xml version="1.0" encoding="utf-8"?>
<p:tagLst xmlns:a="http://schemas.openxmlformats.org/drawingml/2006/main" xmlns:r="http://schemas.openxmlformats.org/officeDocument/2006/relationships" xmlns:p="http://schemas.openxmlformats.org/presentationml/2006/main">
  <p:tag name="DVSECTIONID" val="bqtTTJRZMzY1yfQ4BOR2Ir"/>
</p:tagLst>
</file>

<file path=ppt/tags/tag1119.xml><?xml version="1.0" encoding="utf-8"?>
<p:tagLst xmlns:a="http://schemas.openxmlformats.org/drawingml/2006/main" xmlns:r="http://schemas.openxmlformats.org/officeDocument/2006/relationships" xmlns:p="http://schemas.openxmlformats.org/presentationml/2006/main">
  <p:tag name="DVSHAPEID" val="x7mA8Qkz4B5bN1jqHx77N7"/>
</p:tagLst>
</file>

<file path=ppt/tags/tag112.xml><?xml version="1.0" encoding="utf-8"?>
<p:tagLst xmlns:a="http://schemas.openxmlformats.org/drawingml/2006/main" xmlns:r="http://schemas.openxmlformats.org/officeDocument/2006/relationships" xmlns:p="http://schemas.openxmlformats.org/presentationml/2006/main">
  <p:tag name="DVSHAPEID" val="zI2LRnXAKlwVkWstRCrJO4"/>
</p:tagLst>
</file>

<file path=ppt/tags/tag1120.xml><?xml version="1.0" encoding="utf-8"?>
<p:tagLst xmlns:a="http://schemas.openxmlformats.org/drawingml/2006/main" xmlns:r="http://schemas.openxmlformats.org/officeDocument/2006/relationships" xmlns:p="http://schemas.openxmlformats.org/presentationml/2006/main">
  <p:tag name="DVSHAPEID" val="RUUyeQ5u98PdhsNUhNUYka"/>
</p:tagLst>
</file>

<file path=ppt/tags/tag1121.xml><?xml version="1.0" encoding="utf-8"?>
<p:tagLst xmlns:a="http://schemas.openxmlformats.org/drawingml/2006/main" xmlns:r="http://schemas.openxmlformats.org/officeDocument/2006/relationships" xmlns:p="http://schemas.openxmlformats.org/presentationml/2006/main">
  <p:tag name="DVSECTIONID" val="qYg9I842kIhAzFaLwYoQnx"/>
</p:tagLst>
</file>

<file path=ppt/tags/tag1122.xml><?xml version="1.0" encoding="utf-8"?>
<p:tagLst xmlns:a="http://schemas.openxmlformats.org/drawingml/2006/main" xmlns:r="http://schemas.openxmlformats.org/officeDocument/2006/relationships" xmlns:p="http://schemas.openxmlformats.org/presentationml/2006/main">
  <p:tag name="DVSHAPEID" val="dtB9r7eRfWxqfsFzCttArX"/>
</p:tagLst>
</file>

<file path=ppt/tags/tag1123.xml><?xml version="1.0" encoding="utf-8"?>
<p:tagLst xmlns:a="http://schemas.openxmlformats.org/drawingml/2006/main" xmlns:r="http://schemas.openxmlformats.org/officeDocument/2006/relationships" xmlns:p="http://schemas.openxmlformats.org/presentationml/2006/main">
  <p:tag name="DVSHAPEID" val="mAKQCMfkdPMHGrX4oYfhSS"/>
</p:tagLst>
</file>

<file path=ppt/tags/tag1124.xml><?xml version="1.0" encoding="utf-8"?>
<p:tagLst xmlns:a="http://schemas.openxmlformats.org/drawingml/2006/main" xmlns:r="http://schemas.openxmlformats.org/officeDocument/2006/relationships" xmlns:p="http://schemas.openxmlformats.org/presentationml/2006/main">
  <p:tag name="DVSECTIONID" val="G0ETOdSH27eJ0vCJ1JVJff"/>
</p:tagLst>
</file>

<file path=ppt/tags/tag1125.xml><?xml version="1.0" encoding="utf-8"?>
<p:tagLst xmlns:a="http://schemas.openxmlformats.org/drawingml/2006/main" xmlns:r="http://schemas.openxmlformats.org/officeDocument/2006/relationships" xmlns:p="http://schemas.openxmlformats.org/presentationml/2006/main">
  <p:tag name="DVSHAPEID" val="FRcleHaquJIg71pAusBVJH"/>
</p:tagLst>
</file>

<file path=ppt/tags/tag1126.xml><?xml version="1.0" encoding="utf-8"?>
<p:tagLst xmlns:a="http://schemas.openxmlformats.org/drawingml/2006/main" xmlns:r="http://schemas.openxmlformats.org/officeDocument/2006/relationships" xmlns:p="http://schemas.openxmlformats.org/presentationml/2006/main">
  <p:tag name="DVSHAPEID" val="DyLeCx5vla4tUSDhxx9Ml3"/>
</p:tagLst>
</file>

<file path=ppt/tags/tag1127.xml><?xml version="1.0" encoding="utf-8"?>
<p:tagLst xmlns:a="http://schemas.openxmlformats.org/drawingml/2006/main" xmlns:r="http://schemas.openxmlformats.org/officeDocument/2006/relationships" xmlns:p="http://schemas.openxmlformats.org/presentationml/2006/main">
  <p:tag name="DVSECTIONID" val="JYFaUQiTES4TifuOjRaDGa"/>
</p:tagLst>
</file>

<file path=ppt/tags/tag1128.xml><?xml version="1.0" encoding="utf-8"?>
<p:tagLst xmlns:a="http://schemas.openxmlformats.org/drawingml/2006/main" xmlns:r="http://schemas.openxmlformats.org/officeDocument/2006/relationships" xmlns:p="http://schemas.openxmlformats.org/presentationml/2006/main">
  <p:tag name="DVSHAPEID" val="YqkVFNtNGX9XdEz05DlYny"/>
</p:tagLst>
</file>

<file path=ppt/tags/tag1129.xml><?xml version="1.0" encoding="utf-8"?>
<p:tagLst xmlns:a="http://schemas.openxmlformats.org/drawingml/2006/main" xmlns:r="http://schemas.openxmlformats.org/officeDocument/2006/relationships" xmlns:p="http://schemas.openxmlformats.org/presentationml/2006/main">
  <p:tag name="DVSHAPEID" val="cD7wXdU3LWmAAlUHSh1yt6"/>
</p:tagLst>
</file>

<file path=ppt/tags/tag113.xml><?xml version="1.0" encoding="utf-8"?>
<p:tagLst xmlns:a="http://schemas.openxmlformats.org/drawingml/2006/main" xmlns:r="http://schemas.openxmlformats.org/officeDocument/2006/relationships" xmlns:p="http://schemas.openxmlformats.org/presentationml/2006/main">
  <p:tag name="DVSHAPEID" val="n04E5S04Hvz5yUauVgZgJg"/>
</p:tagLst>
</file>

<file path=ppt/tags/tag1130.xml><?xml version="1.0" encoding="utf-8"?>
<p:tagLst xmlns:a="http://schemas.openxmlformats.org/drawingml/2006/main" xmlns:r="http://schemas.openxmlformats.org/officeDocument/2006/relationships" xmlns:p="http://schemas.openxmlformats.org/presentationml/2006/main">
  <p:tag name="DVSECTIONID" val="lPFF9MXEUDiqhGdEi2p8tm"/>
</p:tagLst>
</file>

<file path=ppt/tags/tag1131.xml><?xml version="1.0" encoding="utf-8"?>
<p:tagLst xmlns:a="http://schemas.openxmlformats.org/drawingml/2006/main" xmlns:r="http://schemas.openxmlformats.org/officeDocument/2006/relationships" xmlns:p="http://schemas.openxmlformats.org/presentationml/2006/main">
  <p:tag name="DVSHAPEID" val="jWEZHwsvqmFpeGO8QgSCbc"/>
</p:tagLst>
</file>

<file path=ppt/tags/tag1132.xml><?xml version="1.0" encoding="utf-8"?>
<p:tagLst xmlns:a="http://schemas.openxmlformats.org/drawingml/2006/main" xmlns:r="http://schemas.openxmlformats.org/officeDocument/2006/relationships" xmlns:p="http://schemas.openxmlformats.org/presentationml/2006/main">
  <p:tag name="DVSHAPEID" val="BD3e6oK3XP55kaRXwnBfvZ"/>
</p:tagLst>
</file>

<file path=ppt/tags/tag1133.xml><?xml version="1.0" encoding="utf-8"?>
<p:tagLst xmlns:a="http://schemas.openxmlformats.org/drawingml/2006/main" xmlns:r="http://schemas.openxmlformats.org/officeDocument/2006/relationships" xmlns:p="http://schemas.openxmlformats.org/presentationml/2006/main">
  <p:tag name="DVSECTIONID" val="F6cmecp4zCzzDQueGvVZXq"/>
</p:tagLst>
</file>

<file path=ppt/tags/tag1134.xml><?xml version="1.0" encoding="utf-8"?>
<p:tagLst xmlns:a="http://schemas.openxmlformats.org/drawingml/2006/main" xmlns:r="http://schemas.openxmlformats.org/officeDocument/2006/relationships" xmlns:p="http://schemas.openxmlformats.org/presentationml/2006/main">
  <p:tag name="DVSHAPEID" val="Ub6dSJrLFRU7k1Wsq4LnpQ"/>
</p:tagLst>
</file>

<file path=ppt/tags/tag1135.xml><?xml version="1.0" encoding="utf-8"?>
<p:tagLst xmlns:a="http://schemas.openxmlformats.org/drawingml/2006/main" xmlns:r="http://schemas.openxmlformats.org/officeDocument/2006/relationships" xmlns:p="http://schemas.openxmlformats.org/presentationml/2006/main">
  <p:tag name="DVSECTIONID" val="BSYOBFy7dxHYazsMyLfQ4G"/>
</p:tagLst>
</file>

<file path=ppt/tags/tag1136.xml><?xml version="1.0" encoding="utf-8"?>
<p:tagLst xmlns:a="http://schemas.openxmlformats.org/drawingml/2006/main" xmlns:r="http://schemas.openxmlformats.org/officeDocument/2006/relationships" xmlns:p="http://schemas.openxmlformats.org/presentationml/2006/main">
  <p:tag name="DVSHAPEID" val="k8mDgTJv0VGCJR7Sv1Cb9d"/>
</p:tagLst>
</file>

<file path=ppt/tags/tag1137.xml><?xml version="1.0" encoding="utf-8"?>
<p:tagLst xmlns:a="http://schemas.openxmlformats.org/drawingml/2006/main" xmlns:r="http://schemas.openxmlformats.org/officeDocument/2006/relationships" xmlns:p="http://schemas.openxmlformats.org/presentationml/2006/main">
  <p:tag name="DVSECTIONID" val="RI3na4lTdtpeukoqAJvro1"/>
</p:tagLst>
</file>

<file path=ppt/tags/tag1138.xml><?xml version="1.0" encoding="utf-8"?>
<p:tagLst xmlns:a="http://schemas.openxmlformats.org/drawingml/2006/main" xmlns:r="http://schemas.openxmlformats.org/officeDocument/2006/relationships" xmlns:p="http://schemas.openxmlformats.org/presentationml/2006/main">
  <p:tag name="DVSHAPEID" val="bcPQ03Xxu8z3RXRetx1aRY"/>
</p:tagLst>
</file>

<file path=ppt/tags/tag1139.xml><?xml version="1.0" encoding="utf-8"?>
<p:tagLst xmlns:a="http://schemas.openxmlformats.org/drawingml/2006/main" xmlns:r="http://schemas.openxmlformats.org/officeDocument/2006/relationships" xmlns:p="http://schemas.openxmlformats.org/presentationml/2006/main">
  <p:tag name="DVSHAPEID" val="qIh5kxyJKeH6X9OpTGxtqx"/>
</p:tagLst>
</file>

<file path=ppt/tags/tag114.xml><?xml version="1.0" encoding="utf-8"?>
<p:tagLst xmlns:a="http://schemas.openxmlformats.org/drawingml/2006/main" xmlns:r="http://schemas.openxmlformats.org/officeDocument/2006/relationships" xmlns:p="http://schemas.openxmlformats.org/presentationml/2006/main">
  <p:tag name="DVSHAPEID" val="oEVmlJKSv1fvk2Hch4AGE0"/>
</p:tagLst>
</file>

<file path=ppt/tags/tag1140.xml><?xml version="1.0" encoding="utf-8"?>
<p:tagLst xmlns:a="http://schemas.openxmlformats.org/drawingml/2006/main" xmlns:r="http://schemas.openxmlformats.org/officeDocument/2006/relationships" xmlns:p="http://schemas.openxmlformats.org/presentationml/2006/main">
  <p:tag name="DVSECTIONID" val="REFVMUXaJ6mV1gLevuLjkd"/>
</p:tagLst>
</file>

<file path=ppt/tags/tag1141.xml><?xml version="1.0" encoding="utf-8"?>
<p:tagLst xmlns:a="http://schemas.openxmlformats.org/drawingml/2006/main" xmlns:r="http://schemas.openxmlformats.org/officeDocument/2006/relationships" xmlns:p="http://schemas.openxmlformats.org/presentationml/2006/main">
  <p:tag name="DVSHAPEID" val="3FZ91gx4aYlcM7yUIqYKol"/>
</p:tagLst>
</file>

<file path=ppt/tags/tag1142.xml><?xml version="1.0" encoding="utf-8"?>
<p:tagLst xmlns:a="http://schemas.openxmlformats.org/drawingml/2006/main" xmlns:r="http://schemas.openxmlformats.org/officeDocument/2006/relationships" xmlns:p="http://schemas.openxmlformats.org/presentationml/2006/main">
  <p:tag name="DVSHAPEID" val="mK0Iq3ElDoxSEC5bvhcF3I"/>
</p:tagLst>
</file>

<file path=ppt/tags/tag1143.xml><?xml version="1.0" encoding="utf-8"?>
<p:tagLst xmlns:a="http://schemas.openxmlformats.org/drawingml/2006/main" xmlns:r="http://schemas.openxmlformats.org/officeDocument/2006/relationships" xmlns:p="http://schemas.openxmlformats.org/presentationml/2006/main">
  <p:tag name="DVSECTIONID" val="yW47n8awlChPQoHfhrW3Ki"/>
</p:tagLst>
</file>

<file path=ppt/tags/tag1144.xml><?xml version="1.0" encoding="utf-8"?>
<p:tagLst xmlns:a="http://schemas.openxmlformats.org/drawingml/2006/main" xmlns:r="http://schemas.openxmlformats.org/officeDocument/2006/relationships" xmlns:p="http://schemas.openxmlformats.org/presentationml/2006/main">
  <p:tag name="DVSHAPEID" val="KLmGQYX7uF9Hie9iPuqPlX"/>
</p:tagLst>
</file>

<file path=ppt/tags/tag1145.xml><?xml version="1.0" encoding="utf-8"?>
<p:tagLst xmlns:a="http://schemas.openxmlformats.org/drawingml/2006/main" xmlns:r="http://schemas.openxmlformats.org/officeDocument/2006/relationships" xmlns:p="http://schemas.openxmlformats.org/presentationml/2006/main">
  <p:tag name="DVSHAPEID" val="ETsWOxUHyIhDZelKcGnvTR"/>
</p:tagLst>
</file>

<file path=ppt/tags/tag1146.xml><?xml version="1.0" encoding="utf-8"?>
<p:tagLst xmlns:a="http://schemas.openxmlformats.org/drawingml/2006/main" xmlns:r="http://schemas.openxmlformats.org/officeDocument/2006/relationships" xmlns:p="http://schemas.openxmlformats.org/presentationml/2006/main">
  <p:tag name="DVSECTIONID" val="Szj8Eme1F4HE6JQFwOZdLJ"/>
</p:tagLst>
</file>

<file path=ppt/tags/tag1147.xml><?xml version="1.0" encoding="utf-8"?>
<p:tagLst xmlns:a="http://schemas.openxmlformats.org/drawingml/2006/main" xmlns:r="http://schemas.openxmlformats.org/officeDocument/2006/relationships" xmlns:p="http://schemas.openxmlformats.org/presentationml/2006/main">
  <p:tag name="DVSHAPEID" val="JXjR1drHfenN6tdU9qdN7q"/>
</p:tagLst>
</file>

<file path=ppt/tags/tag1148.xml><?xml version="1.0" encoding="utf-8"?>
<p:tagLst xmlns:a="http://schemas.openxmlformats.org/drawingml/2006/main" xmlns:r="http://schemas.openxmlformats.org/officeDocument/2006/relationships" xmlns:p="http://schemas.openxmlformats.org/presentationml/2006/main">
  <p:tag name="DVSHAPEID" val="qFeUW5iJrP4MavDXwHfQt2"/>
</p:tagLst>
</file>

<file path=ppt/tags/tag1149.xml><?xml version="1.0" encoding="utf-8"?>
<p:tagLst xmlns:a="http://schemas.openxmlformats.org/drawingml/2006/main" xmlns:r="http://schemas.openxmlformats.org/officeDocument/2006/relationships" xmlns:p="http://schemas.openxmlformats.org/presentationml/2006/main">
  <p:tag name="DVSECTIONID" val="Ebpmwgcknhtg3vNftOhjXd"/>
</p:tagLst>
</file>

<file path=ppt/tags/tag115.xml><?xml version="1.0" encoding="utf-8"?>
<p:tagLst xmlns:a="http://schemas.openxmlformats.org/drawingml/2006/main" xmlns:r="http://schemas.openxmlformats.org/officeDocument/2006/relationships" xmlns:p="http://schemas.openxmlformats.org/presentationml/2006/main">
  <p:tag name="DVSHAPEID" val="mfnyjmGbKyl6CqIIwhkOZy"/>
</p:tagLst>
</file>

<file path=ppt/tags/tag1150.xml><?xml version="1.0" encoding="utf-8"?>
<p:tagLst xmlns:a="http://schemas.openxmlformats.org/drawingml/2006/main" xmlns:r="http://schemas.openxmlformats.org/officeDocument/2006/relationships" xmlns:p="http://schemas.openxmlformats.org/presentationml/2006/main">
  <p:tag name="DVSHAPEID" val="gc8SwixXi6KiwEC6gmpwNx"/>
</p:tagLst>
</file>

<file path=ppt/tags/tag1151.xml><?xml version="1.0" encoding="utf-8"?>
<p:tagLst xmlns:a="http://schemas.openxmlformats.org/drawingml/2006/main" xmlns:r="http://schemas.openxmlformats.org/officeDocument/2006/relationships" xmlns:p="http://schemas.openxmlformats.org/presentationml/2006/main">
  <p:tag name="DVSECTIONID" val="8ciYoCU73wx9U8IiPXOkHp"/>
</p:tagLst>
</file>

<file path=ppt/tags/tag1152.xml><?xml version="1.0" encoding="utf-8"?>
<p:tagLst xmlns:a="http://schemas.openxmlformats.org/drawingml/2006/main" xmlns:r="http://schemas.openxmlformats.org/officeDocument/2006/relationships" xmlns:p="http://schemas.openxmlformats.org/presentationml/2006/main">
  <p:tag name="DVSHAPEID" val="IjjHgbUvxgXno1M4yZcuxX"/>
</p:tagLst>
</file>

<file path=ppt/tags/tag1153.xml><?xml version="1.0" encoding="utf-8"?>
<p:tagLst xmlns:a="http://schemas.openxmlformats.org/drawingml/2006/main" xmlns:r="http://schemas.openxmlformats.org/officeDocument/2006/relationships" xmlns:p="http://schemas.openxmlformats.org/presentationml/2006/main">
  <p:tag name="DVSHAPEID" val="2RZZkpqTqXfItOzP1l3Myt"/>
</p:tagLst>
</file>

<file path=ppt/tags/tag116.xml><?xml version="1.0" encoding="utf-8"?>
<p:tagLst xmlns:a="http://schemas.openxmlformats.org/drawingml/2006/main" xmlns:r="http://schemas.openxmlformats.org/officeDocument/2006/relationships" xmlns:p="http://schemas.openxmlformats.org/presentationml/2006/main">
  <p:tag name="DVSHAPEID" val="Q3z7NJYUF2CniGYNpnckgG"/>
</p:tagLst>
</file>

<file path=ppt/tags/tag117.xml><?xml version="1.0" encoding="utf-8"?>
<p:tagLst xmlns:a="http://schemas.openxmlformats.org/drawingml/2006/main" xmlns:r="http://schemas.openxmlformats.org/officeDocument/2006/relationships" xmlns:p="http://schemas.openxmlformats.org/presentationml/2006/main">
  <p:tag name="DVSHAPEID" val="9epgtzyjmQ1OokYbzXdQSi"/>
</p:tagLst>
</file>

<file path=ppt/tags/tag118.xml><?xml version="1.0" encoding="utf-8"?>
<p:tagLst xmlns:a="http://schemas.openxmlformats.org/drawingml/2006/main" xmlns:r="http://schemas.openxmlformats.org/officeDocument/2006/relationships" xmlns:p="http://schemas.openxmlformats.org/presentationml/2006/main">
  <p:tag name="DVSHAPEID" val="ue82KJRWBFh9TlIwfplmFL"/>
</p:tagLst>
</file>

<file path=ppt/tags/tag119.xml><?xml version="1.0" encoding="utf-8"?>
<p:tagLst xmlns:a="http://schemas.openxmlformats.org/drawingml/2006/main" xmlns:r="http://schemas.openxmlformats.org/officeDocument/2006/relationships" xmlns:p="http://schemas.openxmlformats.org/presentationml/2006/main">
  <p:tag name="DVSHAPEID" val="mthEPeNf6qNRKb8rPPspel"/>
</p:tagLst>
</file>

<file path=ppt/tags/tag12.xml><?xml version="1.0" encoding="utf-8"?>
<p:tagLst xmlns:a="http://schemas.openxmlformats.org/drawingml/2006/main" xmlns:r="http://schemas.openxmlformats.org/officeDocument/2006/relationships" xmlns:p="http://schemas.openxmlformats.org/presentationml/2006/main">
  <p:tag name="DVSHAPEID" val="e9gnE7TSJ7yPYEZ3SDJWDR"/>
</p:tagLst>
</file>

<file path=ppt/tags/tag120.xml><?xml version="1.0" encoding="utf-8"?>
<p:tagLst xmlns:a="http://schemas.openxmlformats.org/drawingml/2006/main" xmlns:r="http://schemas.openxmlformats.org/officeDocument/2006/relationships" xmlns:p="http://schemas.openxmlformats.org/presentationml/2006/main">
  <p:tag name="DVSHAPEID" val="wfqCt2HOuwDISEK5UC9myQ"/>
</p:tagLst>
</file>

<file path=ppt/tags/tag121.xml><?xml version="1.0" encoding="utf-8"?>
<p:tagLst xmlns:a="http://schemas.openxmlformats.org/drawingml/2006/main" xmlns:r="http://schemas.openxmlformats.org/officeDocument/2006/relationships" xmlns:p="http://schemas.openxmlformats.org/presentationml/2006/main">
  <p:tag name="DVSHAPEID" val="l2AwoNAwUfx0X2ecLKxiWh"/>
</p:tagLst>
</file>

<file path=ppt/tags/tag122.xml><?xml version="1.0" encoding="utf-8"?>
<p:tagLst xmlns:a="http://schemas.openxmlformats.org/drawingml/2006/main" xmlns:r="http://schemas.openxmlformats.org/officeDocument/2006/relationships" xmlns:p="http://schemas.openxmlformats.org/presentationml/2006/main">
  <p:tag name="DVSHAPEID" val="e2juHJVPgSMFTn1WEUeXBn"/>
</p:tagLst>
</file>

<file path=ppt/tags/tag123.xml><?xml version="1.0" encoding="utf-8"?>
<p:tagLst xmlns:a="http://schemas.openxmlformats.org/drawingml/2006/main" xmlns:r="http://schemas.openxmlformats.org/officeDocument/2006/relationships" xmlns:p="http://schemas.openxmlformats.org/presentationml/2006/main">
  <p:tag name="DVSHAPEID" val="aRHHRHRoOgU4OydT5QB4ZF"/>
</p:tagLst>
</file>

<file path=ppt/tags/tag124.xml><?xml version="1.0" encoding="utf-8"?>
<p:tagLst xmlns:a="http://schemas.openxmlformats.org/drawingml/2006/main" xmlns:r="http://schemas.openxmlformats.org/officeDocument/2006/relationships" xmlns:p="http://schemas.openxmlformats.org/presentationml/2006/main">
  <p:tag name="DVSHAPEID" val="eh8QaO6C4ZFQRsNZSdYS3w"/>
</p:tagLst>
</file>

<file path=ppt/tags/tag125.xml><?xml version="1.0" encoding="utf-8"?>
<p:tagLst xmlns:a="http://schemas.openxmlformats.org/drawingml/2006/main" xmlns:r="http://schemas.openxmlformats.org/officeDocument/2006/relationships" xmlns:p="http://schemas.openxmlformats.org/presentationml/2006/main">
  <p:tag name="DVSHAPEID" val="LPztIKPnlwovDpz1x2iccV"/>
</p:tagLst>
</file>

<file path=ppt/tags/tag126.xml><?xml version="1.0" encoding="utf-8"?>
<p:tagLst xmlns:a="http://schemas.openxmlformats.org/drawingml/2006/main" xmlns:r="http://schemas.openxmlformats.org/officeDocument/2006/relationships" xmlns:p="http://schemas.openxmlformats.org/presentationml/2006/main">
  <p:tag name="DVSHAPEID" val="oXGL65Yo67CHwjgG6lNGD9"/>
</p:tagLst>
</file>

<file path=ppt/tags/tag127.xml><?xml version="1.0" encoding="utf-8"?>
<p:tagLst xmlns:a="http://schemas.openxmlformats.org/drawingml/2006/main" xmlns:r="http://schemas.openxmlformats.org/officeDocument/2006/relationships" xmlns:p="http://schemas.openxmlformats.org/presentationml/2006/main">
  <p:tag name="DVSHAPEID" val="smPnqRGWzQjPqCNXEJpWqh"/>
</p:tagLst>
</file>

<file path=ppt/tags/tag128.xml><?xml version="1.0" encoding="utf-8"?>
<p:tagLst xmlns:a="http://schemas.openxmlformats.org/drawingml/2006/main" xmlns:r="http://schemas.openxmlformats.org/officeDocument/2006/relationships" xmlns:p="http://schemas.openxmlformats.org/presentationml/2006/main">
  <p:tag name="DVSHAPEID" val="SVTfKQWXovhfvjWIF7IaxL"/>
</p:tagLst>
</file>

<file path=ppt/tags/tag129.xml><?xml version="1.0" encoding="utf-8"?>
<p:tagLst xmlns:a="http://schemas.openxmlformats.org/drawingml/2006/main" xmlns:r="http://schemas.openxmlformats.org/officeDocument/2006/relationships" xmlns:p="http://schemas.openxmlformats.org/presentationml/2006/main">
  <p:tag name="DVSHAPEID" val="oGSET9G4hGIbuTub6Q0CsO"/>
</p:tagLst>
</file>

<file path=ppt/tags/tag13.xml><?xml version="1.0" encoding="utf-8"?>
<p:tagLst xmlns:a="http://schemas.openxmlformats.org/drawingml/2006/main" xmlns:r="http://schemas.openxmlformats.org/officeDocument/2006/relationships" xmlns:p="http://schemas.openxmlformats.org/presentationml/2006/main">
  <p:tag name="DVSHAPEID" val="NpZ4l9VdyoPdqurgNHfleg"/>
</p:tagLst>
</file>

<file path=ppt/tags/tag130.xml><?xml version="1.0" encoding="utf-8"?>
<p:tagLst xmlns:a="http://schemas.openxmlformats.org/drawingml/2006/main" xmlns:r="http://schemas.openxmlformats.org/officeDocument/2006/relationships" xmlns:p="http://schemas.openxmlformats.org/presentationml/2006/main">
  <p:tag name="DVSHAPEID" val="xb7t0V3iegJ7xcm6WMgkeB"/>
</p:tagLst>
</file>

<file path=ppt/tags/tag131.xml><?xml version="1.0" encoding="utf-8"?>
<p:tagLst xmlns:a="http://schemas.openxmlformats.org/drawingml/2006/main" xmlns:r="http://schemas.openxmlformats.org/officeDocument/2006/relationships" xmlns:p="http://schemas.openxmlformats.org/presentationml/2006/main">
  <p:tag name="DVSHAPEID" val="wjP2eu0RaUiA8Gxq8L0Zrr"/>
</p:tagLst>
</file>

<file path=ppt/tags/tag132.xml><?xml version="1.0" encoding="utf-8"?>
<p:tagLst xmlns:a="http://schemas.openxmlformats.org/drawingml/2006/main" xmlns:r="http://schemas.openxmlformats.org/officeDocument/2006/relationships" xmlns:p="http://schemas.openxmlformats.org/presentationml/2006/main">
  <p:tag name="DVSHAPEID" val="rmmhO0Udm8zWENEXGzhn6P"/>
</p:tagLst>
</file>

<file path=ppt/tags/tag133.xml><?xml version="1.0" encoding="utf-8"?>
<p:tagLst xmlns:a="http://schemas.openxmlformats.org/drawingml/2006/main" xmlns:r="http://schemas.openxmlformats.org/officeDocument/2006/relationships" xmlns:p="http://schemas.openxmlformats.org/presentationml/2006/main">
  <p:tag name="DVSHAPEID" val="OW3FywEujf94RsFWG0XWxa"/>
</p:tagLst>
</file>

<file path=ppt/tags/tag134.xml><?xml version="1.0" encoding="utf-8"?>
<p:tagLst xmlns:a="http://schemas.openxmlformats.org/drawingml/2006/main" xmlns:r="http://schemas.openxmlformats.org/officeDocument/2006/relationships" xmlns:p="http://schemas.openxmlformats.org/presentationml/2006/main">
  <p:tag name="DVSHAPEID" val="0c1KMa4qI4lCypd8rozROk"/>
</p:tagLst>
</file>

<file path=ppt/tags/tag135.xml><?xml version="1.0" encoding="utf-8"?>
<p:tagLst xmlns:a="http://schemas.openxmlformats.org/drawingml/2006/main" xmlns:r="http://schemas.openxmlformats.org/officeDocument/2006/relationships" xmlns:p="http://schemas.openxmlformats.org/presentationml/2006/main">
  <p:tag name="DVSHAPEID" val="NzVbiJTgp9hDWRDOJtqSx4"/>
</p:tagLst>
</file>

<file path=ppt/tags/tag136.xml><?xml version="1.0" encoding="utf-8"?>
<p:tagLst xmlns:a="http://schemas.openxmlformats.org/drawingml/2006/main" xmlns:r="http://schemas.openxmlformats.org/officeDocument/2006/relationships" xmlns:p="http://schemas.openxmlformats.org/presentationml/2006/main">
  <p:tag name="DVSHAPEID" val="JfUfIxzznGmGpsOASkxrEb"/>
</p:tagLst>
</file>

<file path=ppt/tags/tag137.xml><?xml version="1.0" encoding="utf-8"?>
<p:tagLst xmlns:a="http://schemas.openxmlformats.org/drawingml/2006/main" xmlns:r="http://schemas.openxmlformats.org/officeDocument/2006/relationships" xmlns:p="http://schemas.openxmlformats.org/presentationml/2006/main">
  <p:tag name="DVSHAPEID" val="kUtmuCE5rVNIQFh20lHQLB"/>
</p:tagLst>
</file>

<file path=ppt/tags/tag138.xml><?xml version="1.0" encoding="utf-8"?>
<p:tagLst xmlns:a="http://schemas.openxmlformats.org/drawingml/2006/main" xmlns:r="http://schemas.openxmlformats.org/officeDocument/2006/relationships" xmlns:p="http://schemas.openxmlformats.org/presentationml/2006/main">
  <p:tag name="DVSHAPEID" val="hgsb09A5l5pxUZMm3WVheq"/>
</p:tagLst>
</file>

<file path=ppt/tags/tag139.xml><?xml version="1.0" encoding="utf-8"?>
<p:tagLst xmlns:a="http://schemas.openxmlformats.org/drawingml/2006/main" xmlns:r="http://schemas.openxmlformats.org/officeDocument/2006/relationships" xmlns:p="http://schemas.openxmlformats.org/presentationml/2006/main">
  <p:tag name="DVSHAPEID" val="TGB8jQjbKOpJDdUiCuvmAH"/>
</p:tagLst>
</file>

<file path=ppt/tags/tag14.xml><?xml version="1.0" encoding="utf-8"?>
<p:tagLst xmlns:a="http://schemas.openxmlformats.org/drawingml/2006/main" xmlns:r="http://schemas.openxmlformats.org/officeDocument/2006/relationships" xmlns:p="http://schemas.openxmlformats.org/presentationml/2006/main">
  <p:tag name="DVSHAPEID" val="NpX735tjHTGmmQozLJWvz9"/>
</p:tagLst>
</file>

<file path=ppt/tags/tag140.xml><?xml version="1.0" encoding="utf-8"?>
<p:tagLst xmlns:a="http://schemas.openxmlformats.org/drawingml/2006/main" xmlns:r="http://schemas.openxmlformats.org/officeDocument/2006/relationships" xmlns:p="http://schemas.openxmlformats.org/presentationml/2006/main">
  <p:tag name="DVSHAPEID" val="iiKigEiKUunQmLARQJL9lA"/>
</p:tagLst>
</file>

<file path=ppt/tags/tag141.xml><?xml version="1.0" encoding="utf-8"?>
<p:tagLst xmlns:a="http://schemas.openxmlformats.org/drawingml/2006/main" xmlns:r="http://schemas.openxmlformats.org/officeDocument/2006/relationships" xmlns:p="http://schemas.openxmlformats.org/presentationml/2006/main">
  <p:tag name="DVSHAPEID" val="7blyrKjqMRQbnjn0AFSZTV"/>
</p:tagLst>
</file>

<file path=ppt/tags/tag142.xml><?xml version="1.0" encoding="utf-8"?>
<p:tagLst xmlns:a="http://schemas.openxmlformats.org/drawingml/2006/main" xmlns:r="http://schemas.openxmlformats.org/officeDocument/2006/relationships" xmlns:p="http://schemas.openxmlformats.org/presentationml/2006/main">
  <p:tag name="DVSHAPEID" val="mNQ8ILELBqmHazWHcyquHv"/>
</p:tagLst>
</file>

<file path=ppt/tags/tag143.xml><?xml version="1.0" encoding="utf-8"?>
<p:tagLst xmlns:a="http://schemas.openxmlformats.org/drawingml/2006/main" xmlns:r="http://schemas.openxmlformats.org/officeDocument/2006/relationships" xmlns:p="http://schemas.openxmlformats.org/presentationml/2006/main">
  <p:tag name="DVSHAPEID" val="ZbohtP96hlGcOxHj2yM0gq"/>
</p:tagLst>
</file>

<file path=ppt/tags/tag144.xml><?xml version="1.0" encoding="utf-8"?>
<p:tagLst xmlns:a="http://schemas.openxmlformats.org/drawingml/2006/main" xmlns:r="http://schemas.openxmlformats.org/officeDocument/2006/relationships" xmlns:p="http://schemas.openxmlformats.org/presentationml/2006/main">
  <p:tag name="DVSHAPEID" val="OF8O3SskypeRNFJrhOCv91"/>
</p:tagLst>
</file>

<file path=ppt/tags/tag145.xml><?xml version="1.0" encoding="utf-8"?>
<p:tagLst xmlns:a="http://schemas.openxmlformats.org/drawingml/2006/main" xmlns:r="http://schemas.openxmlformats.org/officeDocument/2006/relationships" xmlns:p="http://schemas.openxmlformats.org/presentationml/2006/main">
  <p:tag name="DVSHAPEID" val="0YKoZSvSHGezmJ8ELgDWMh"/>
</p:tagLst>
</file>

<file path=ppt/tags/tag146.xml><?xml version="1.0" encoding="utf-8"?>
<p:tagLst xmlns:a="http://schemas.openxmlformats.org/drawingml/2006/main" xmlns:r="http://schemas.openxmlformats.org/officeDocument/2006/relationships" xmlns:p="http://schemas.openxmlformats.org/presentationml/2006/main">
  <p:tag name="DVSHAPEID" val="XXK2zBhXoLgNE94FTzOGIx"/>
</p:tagLst>
</file>

<file path=ppt/tags/tag147.xml><?xml version="1.0" encoding="utf-8"?>
<p:tagLst xmlns:a="http://schemas.openxmlformats.org/drawingml/2006/main" xmlns:r="http://schemas.openxmlformats.org/officeDocument/2006/relationships" xmlns:p="http://schemas.openxmlformats.org/presentationml/2006/main">
  <p:tag name="DVSHAPEID" val="Cdj0iC2lRceJ0MEXjUBJit"/>
</p:tagLst>
</file>

<file path=ppt/tags/tag148.xml><?xml version="1.0" encoding="utf-8"?>
<p:tagLst xmlns:a="http://schemas.openxmlformats.org/drawingml/2006/main" xmlns:r="http://schemas.openxmlformats.org/officeDocument/2006/relationships" xmlns:p="http://schemas.openxmlformats.org/presentationml/2006/main">
  <p:tag name="DVSHAPEID" val="iy4ZA6n376yqlwIyjEV3T4"/>
</p:tagLst>
</file>

<file path=ppt/tags/tag149.xml><?xml version="1.0" encoding="utf-8"?>
<p:tagLst xmlns:a="http://schemas.openxmlformats.org/drawingml/2006/main" xmlns:r="http://schemas.openxmlformats.org/officeDocument/2006/relationships" xmlns:p="http://schemas.openxmlformats.org/presentationml/2006/main">
  <p:tag name="DVSHAPEID" val="zU8h0VgU5Yf8UKWi1WYO48"/>
</p:tagLst>
</file>

<file path=ppt/tags/tag15.xml><?xml version="1.0" encoding="utf-8"?>
<p:tagLst xmlns:a="http://schemas.openxmlformats.org/drawingml/2006/main" xmlns:r="http://schemas.openxmlformats.org/officeDocument/2006/relationships" xmlns:p="http://schemas.openxmlformats.org/presentationml/2006/main">
  <p:tag name="DVSHAPEID" val="0LdvBCP1GiDwCz7e5QKeHW"/>
</p:tagLst>
</file>

<file path=ppt/tags/tag150.xml><?xml version="1.0" encoding="utf-8"?>
<p:tagLst xmlns:a="http://schemas.openxmlformats.org/drawingml/2006/main" xmlns:r="http://schemas.openxmlformats.org/officeDocument/2006/relationships" xmlns:p="http://schemas.openxmlformats.org/presentationml/2006/main">
  <p:tag name="DVSHAPEID" val="bAq7eKBWOezeZ9Qj5rMd0A"/>
</p:tagLst>
</file>

<file path=ppt/tags/tag151.xml><?xml version="1.0" encoding="utf-8"?>
<p:tagLst xmlns:a="http://schemas.openxmlformats.org/drawingml/2006/main" xmlns:r="http://schemas.openxmlformats.org/officeDocument/2006/relationships" xmlns:p="http://schemas.openxmlformats.org/presentationml/2006/main">
  <p:tag name="DVSHAPEID" val="bcBXC0CY55ZqJyQTHwi890"/>
</p:tagLst>
</file>

<file path=ppt/tags/tag152.xml><?xml version="1.0" encoding="utf-8"?>
<p:tagLst xmlns:a="http://schemas.openxmlformats.org/drawingml/2006/main" xmlns:r="http://schemas.openxmlformats.org/officeDocument/2006/relationships" xmlns:p="http://schemas.openxmlformats.org/presentationml/2006/main">
  <p:tag name="DVSHAPEID" val="zGLMsIQw1R7Aoevg7AkP9u"/>
</p:tagLst>
</file>

<file path=ppt/tags/tag153.xml><?xml version="1.0" encoding="utf-8"?>
<p:tagLst xmlns:a="http://schemas.openxmlformats.org/drawingml/2006/main" xmlns:r="http://schemas.openxmlformats.org/officeDocument/2006/relationships" xmlns:p="http://schemas.openxmlformats.org/presentationml/2006/main">
  <p:tag name="DVSHAPEID" val="ezqitcKgURqbDVcQyU8y48"/>
</p:tagLst>
</file>

<file path=ppt/tags/tag154.xml><?xml version="1.0" encoding="utf-8"?>
<p:tagLst xmlns:a="http://schemas.openxmlformats.org/drawingml/2006/main" xmlns:r="http://schemas.openxmlformats.org/officeDocument/2006/relationships" xmlns:p="http://schemas.openxmlformats.org/presentationml/2006/main">
  <p:tag name="DVSHAPEID" val="i89CnqoIOjQ4rclafDMKWg"/>
</p:tagLst>
</file>

<file path=ppt/tags/tag155.xml><?xml version="1.0" encoding="utf-8"?>
<p:tagLst xmlns:a="http://schemas.openxmlformats.org/drawingml/2006/main" xmlns:r="http://schemas.openxmlformats.org/officeDocument/2006/relationships" xmlns:p="http://schemas.openxmlformats.org/presentationml/2006/main">
  <p:tag name="DVSHAPEID" val="adAA4h2qHBp6gh8QPjRc36"/>
</p:tagLst>
</file>

<file path=ppt/tags/tag156.xml><?xml version="1.0" encoding="utf-8"?>
<p:tagLst xmlns:a="http://schemas.openxmlformats.org/drawingml/2006/main" xmlns:r="http://schemas.openxmlformats.org/officeDocument/2006/relationships" xmlns:p="http://schemas.openxmlformats.org/presentationml/2006/main">
  <p:tag name="DVSHAPEID" val="kyt0uoEuLjb2YV1Nm7FoCf"/>
</p:tagLst>
</file>

<file path=ppt/tags/tag157.xml><?xml version="1.0" encoding="utf-8"?>
<p:tagLst xmlns:a="http://schemas.openxmlformats.org/drawingml/2006/main" xmlns:r="http://schemas.openxmlformats.org/officeDocument/2006/relationships" xmlns:p="http://schemas.openxmlformats.org/presentationml/2006/main">
  <p:tag name="DVSHAPEID" val="FlV41oOsSKd3T163MELcP6"/>
</p:tagLst>
</file>

<file path=ppt/tags/tag158.xml><?xml version="1.0" encoding="utf-8"?>
<p:tagLst xmlns:a="http://schemas.openxmlformats.org/drawingml/2006/main" xmlns:r="http://schemas.openxmlformats.org/officeDocument/2006/relationships" xmlns:p="http://schemas.openxmlformats.org/presentationml/2006/main">
  <p:tag name="DVSHAPEID" val="UejcP2XKxFu4T84qmgGiqr"/>
</p:tagLst>
</file>

<file path=ppt/tags/tag159.xml><?xml version="1.0" encoding="utf-8"?>
<p:tagLst xmlns:a="http://schemas.openxmlformats.org/drawingml/2006/main" xmlns:r="http://schemas.openxmlformats.org/officeDocument/2006/relationships" xmlns:p="http://schemas.openxmlformats.org/presentationml/2006/main">
  <p:tag name="DVSHAPEID" val="PU20Gik0CppyqHKPzMv8dx"/>
</p:tagLst>
</file>

<file path=ppt/tags/tag16.xml><?xml version="1.0" encoding="utf-8"?>
<p:tagLst xmlns:a="http://schemas.openxmlformats.org/drawingml/2006/main" xmlns:r="http://schemas.openxmlformats.org/officeDocument/2006/relationships" xmlns:p="http://schemas.openxmlformats.org/presentationml/2006/main">
  <p:tag name="DVSHAPEID" val="w37BSdVwoIHDpcTytQtFco"/>
</p:tagLst>
</file>

<file path=ppt/tags/tag160.xml><?xml version="1.0" encoding="utf-8"?>
<p:tagLst xmlns:a="http://schemas.openxmlformats.org/drawingml/2006/main" xmlns:r="http://schemas.openxmlformats.org/officeDocument/2006/relationships" xmlns:p="http://schemas.openxmlformats.org/presentationml/2006/main">
  <p:tag name="DVSHAPEID" val="zO8YZmivwwFtop9PmFqw24"/>
</p:tagLst>
</file>

<file path=ppt/tags/tag161.xml><?xml version="1.0" encoding="utf-8"?>
<p:tagLst xmlns:a="http://schemas.openxmlformats.org/drawingml/2006/main" xmlns:r="http://schemas.openxmlformats.org/officeDocument/2006/relationships" xmlns:p="http://schemas.openxmlformats.org/presentationml/2006/main">
  <p:tag name="DVSHAPEID" val="EkHmFwHUNiehkdRHjXI7ST"/>
</p:tagLst>
</file>

<file path=ppt/tags/tag162.xml><?xml version="1.0" encoding="utf-8"?>
<p:tagLst xmlns:a="http://schemas.openxmlformats.org/drawingml/2006/main" xmlns:r="http://schemas.openxmlformats.org/officeDocument/2006/relationships" xmlns:p="http://schemas.openxmlformats.org/presentationml/2006/main">
  <p:tag name="DVSHAPEID" val="TXilFKqQHGvu9NhCGLNCJm"/>
</p:tagLst>
</file>

<file path=ppt/tags/tag163.xml><?xml version="1.0" encoding="utf-8"?>
<p:tagLst xmlns:a="http://schemas.openxmlformats.org/drawingml/2006/main" xmlns:r="http://schemas.openxmlformats.org/officeDocument/2006/relationships" xmlns:p="http://schemas.openxmlformats.org/presentationml/2006/main">
  <p:tag name="DVSHAPEID" val="e74WXElsNUcLrJ4kQXuXBx"/>
</p:tagLst>
</file>

<file path=ppt/tags/tag164.xml><?xml version="1.0" encoding="utf-8"?>
<p:tagLst xmlns:a="http://schemas.openxmlformats.org/drawingml/2006/main" xmlns:r="http://schemas.openxmlformats.org/officeDocument/2006/relationships" xmlns:p="http://schemas.openxmlformats.org/presentationml/2006/main">
  <p:tag name="DVSHAPEID" val="LP44qGgWjgawJbgJMLueTA"/>
</p:tagLst>
</file>

<file path=ppt/tags/tag165.xml><?xml version="1.0" encoding="utf-8"?>
<p:tagLst xmlns:a="http://schemas.openxmlformats.org/drawingml/2006/main" xmlns:r="http://schemas.openxmlformats.org/officeDocument/2006/relationships" xmlns:p="http://schemas.openxmlformats.org/presentationml/2006/main">
  <p:tag name="DVSHAPEID" val="inmxymUQ7LLHlfRSeFbQAV"/>
</p:tagLst>
</file>

<file path=ppt/tags/tag166.xml><?xml version="1.0" encoding="utf-8"?>
<p:tagLst xmlns:a="http://schemas.openxmlformats.org/drawingml/2006/main" xmlns:r="http://schemas.openxmlformats.org/officeDocument/2006/relationships" xmlns:p="http://schemas.openxmlformats.org/presentationml/2006/main">
  <p:tag name="DVSHAPEID" val="BU0S47aItmEaxGIT8U1t8o"/>
</p:tagLst>
</file>

<file path=ppt/tags/tag167.xml><?xml version="1.0" encoding="utf-8"?>
<p:tagLst xmlns:a="http://schemas.openxmlformats.org/drawingml/2006/main" xmlns:r="http://schemas.openxmlformats.org/officeDocument/2006/relationships" xmlns:p="http://schemas.openxmlformats.org/presentationml/2006/main">
  <p:tag name="DVSHAPEID" val="L1P1RTxP320nMrwFhNFoip"/>
</p:tagLst>
</file>

<file path=ppt/tags/tag168.xml><?xml version="1.0" encoding="utf-8"?>
<p:tagLst xmlns:a="http://schemas.openxmlformats.org/drawingml/2006/main" xmlns:r="http://schemas.openxmlformats.org/officeDocument/2006/relationships" xmlns:p="http://schemas.openxmlformats.org/presentationml/2006/main">
  <p:tag name="DVSHAPEID" val="2bIbalwhO7Md9Y33fgbDiB"/>
</p:tagLst>
</file>

<file path=ppt/tags/tag169.xml><?xml version="1.0" encoding="utf-8"?>
<p:tagLst xmlns:a="http://schemas.openxmlformats.org/drawingml/2006/main" xmlns:r="http://schemas.openxmlformats.org/officeDocument/2006/relationships" xmlns:p="http://schemas.openxmlformats.org/presentationml/2006/main">
  <p:tag name="DVSHAPEID" val="aaUgmtCdNK5lYEiGJciLdT"/>
</p:tagLst>
</file>

<file path=ppt/tags/tag17.xml><?xml version="1.0" encoding="utf-8"?>
<p:tagLst xmlns:a="http://schemas.openxmlformats.org/drawingml/2006/main" xmlns:r="http://schemas.openxmlformats.org/officeDocument/2006/relationships" xmlns:p="http://schemas.openxmlformats.org/presentationml/2006/main">
  <p:tag name="DVSHAPEID" val="JPdOsxE6Lks4fan0KC6aTU"/>
</p:tagLst>
</file>

<file path=ppt/tags/tag170.xml><?xml version="1.0" encoding="utf-8"?>
<p:tagLst xmlns:a="http://schemas.openxmlformats.org/drawingml/2006/main" xmlns:r="http://schemas.openxmlformats.org/officeDocument/2006/relationships" xmlns:p="http://schemas.openxmlformats.org/presentationml/2006/main">
  <p:tag name="DVSHAPEID" val="AyixCeypdE6r0yhTY3EAj2"/>
</p:tagLst>
</file>

<file path=ppt/tags/tag171.xml><?xml version="1.0" encoding="utf-8"?>
<p:tagLst xmlns:a="http://schemas.openxmlformats.org/drawingml/2006/main" xmlns:r="http://schemas.openxmlformats.org/officeDocument/2006/relationships" xmlns:p="http://schemas.openxmlformats.org/presentationml/2006/main">
  <p:tag name="DVSHAPEID" val="7NZpKyxZlwnhzlYPQoFowr"/>
</p:tagLst>
</file>

<file path=ppt/tags/tag172.xml><?xml version="1.0" encoding="utf-8"?>
<p:tagLst xmlns:a="http://schemas.openxmlformats.org/drawingml/2006/main" xmlns:r="http://schemas.openxmlformats.org/officeDocument/2006/relationships" xmlns:p="http://schemas.openxmlformats.org/presentationml/2006/main">
  <p:tag name="DVSHAPEID" val="exDKoPdf7DzxruxcuZSejz"/>
</p:tagLst>
</file>

<file path=ppt/tags/tag173.xml><?xml version="1.0" encoding="utf-8"?>
<p:tagLst xmlns:a="http://schemas.openxmlformats.org/drawingml/2006/main" xmlns:r="http://schemas.openxmlformats.org/officeDocument/2006/relationships" xmlns:p="http://schemas.openxmlformats.org/presentationml/2006/main">
  <p:tag name="DVSHAPEID" val="4JYWV9cgVVwGzsLZaHL5pK"/>
</p:tagLst>
</file>

<file path=ppt/tags/tag174.xml><?xml version="1.0" encoding="utf-8"?>
<p:tagLst xmlns:a="http://schemas.openxmlformats.org/drawingml/2006/main" xmlns:r="http://schemas.openxmlformats.org/officeDocument/2006/relationships" xmlns:p="http://schemas.openxmlformats.org/presentationml/2006/main">
  <p:tag name="DVSHAPEID" val="I1UuhETFvi7FsUMsU42RHE"/>
</p:tagLst>
</file>

<file path=ppt/tags/tag175.xml><?xml version="1.0" encoding="utf-8"?>
<p:tagLst xmlns:a="http://schemas.openxmlformats.org/drawingml/2006/main" xmlns:r="http://schemas.openxmlformats.org/officeDocument/2006/relationships" xmlns:p="http://schemas.openxmlformats.org/presentationml/2006/main">
  <p:tag name="DVSHAPEID" val="1KV4quPbtdak1W1qRymfpd"/>
</p:tagLst>
</file>

<file path=ppt/tags/tag176.xml><?xml version="1.0" encoding="utf-8"?>
<p:tagLst xmlns:a="http://schemas.openxmlformats.org/drawingml/2006/main" xmlns:r="http://schemas.openxmlformats.org/officeDocument/2006/relationships" xmlns:p="http://schemas.openxmlformats.org/presentationml/2006/main">
  <p:tag name="DVSHAPEID" val="yT0RdHMG2x23Z9zcdpQkOT"/>
</p:tagLst>
</file>

<file path=ppt/tags/tag177.xml><?xml version="1.0" encoding="utf-8"?>
<p:tagLst xmlns:a="http://schemas.openxmlformats.org/drawingml/2006/main" xmlns:r="http://schemas.openxmlformats.org/officeDocument/2006/relationships" xmlns:p="http://schemas.openxmlformats.org/presentationml/2006/main">
  <p:tag name="DVSHAPEID" val="u8TPqucuvrfNb14zh7oMaC"/>
</p:tagLst>
</file>

<file path=ppt/tags/tag178.xml><?xml version="1.0" encoding="utf-8"?>
<p:tagLst xmlns:a="http://schemas.openxmlformats.org/drawingml/2006/main" xmlns:r="http://schemas.openxmlformats.org/officeDocument/2006/relationships" xmlns:p="http://schemas.openxmlformats.org/presentationml/2006/main">
  <p:tag name="DVSHAPEID" val="hXWSRFkXp4pEpRYogiuy2A"/>
</p:tagLst>
</file>

<file path=ppt/tags/tag179.xml><?xml version="1.0" encoding="utf-8"?>
<p:tagLst xmlns:a="http://schemas.openxmlformats.org/drawingml/2006/main" xmlns:r="http://schemas.openxmlformats.org/officeDocument/2006/relationships" xmlns:p="http://schemas.openxmlformats.org/presentationml/2006/main">
  <p:tag name="DVSHAPEID" val="OcXx7E7IW2JSQVSyCx9x2b"/>
</p:tagLst>
</file>

<file path=ppt/tags/tag18.xml><?xml version="1.0" encoding="utf-8"?>
<p:tagLst xmlns:a="http://schemas.openxmlformats.org/drawingml/2006/main" xmlns:r="http://schemas.openxmlformats.org/officeDocument/2006/relationships" xmlns:p="http://schemas.openxmlformats.org/presentationml/2006/main">
  <p:tag name="DVSHAPEID" val="PZaVkwmTL1J7kin3KoRiXm"/>
</p:tagLst>
</file>

<file path=ppt/tags/tag180.xml><?xml version="1.0" encoding="utf-8"?>
<p:tagLst xmlns:a="http://schemas.openxmlformats.org/drawingml/2006/main" xmlns:r="http://schemas.openxmlformats.org/officeDocument/2006/relationships" xmlns:p="http://schemas.openxmlformats.org/presentationml/2006/main">
  <p:tag name="DVSHAPEID" val="oxCcBTQ5iCzH9KUjxGPG7m"/>
</p:tagLst>
</file>

<file path=ppt/tags/tag181.xml><?xml version="1.0" encoding="utf-8"?>
<p:tagLst xmlns:a="http://schemas.openxmlformats.org/drawingml/2006/main" xmlns:r="http://schemas.openxmlformats.org/officeDocument/2006/relationships" xmlns:p="http://schemas.openxmlformats.org/presentationml/2006/main">
  <p:tag name="DVSHAPEID" val="Vw12vIFXovyDNqVV3eRQK6"/>
</p:tagLst>
</file>

<file path=ppt/tags/tag182.xml><?xml version="1.0" encoding="utf-8"?>
<p:tagLst xmlns:a="http://schemas.openxmlformats.org/drawingml/2006/main" xmlns:r="http://schemas.openxmlformats.org/officeDocument/2006/relationships" xmlns:p="http://schemas.openxmlformats.org/presentationml/2006/main">
  <p:tag name="DVSHAPEID" val="i9M7Dj0sIl31B5byn8qle4"/>
</p:tagLst>
</file>

<file path=ppt/tags/tag183.xml><?xml version="1.0" encoding="utf-8"?>
<p:tagLst xmlns:a="http://schemas.openxmlformats.org/drawingml/2006/main" xmlns:r="http://schemas.openxmlformats.org/officeDocument/2006/relationships" xmlns:p="http://schemas.openxmlformats.org/presentationml/2006/main">
  <p:tag name="DVSHAPEID" val="9vXunCDAPhCPeSfo4mWVMc"/>
</p:tagLst>
</file>

<file path=ppt/tags/tag184.xml><?xml version="1.0" encoding="utf-8"?>
<p:tagLst xmlns:a="http://schemas.openxmlformats.org/drawingml/2006/main" xmlns:r="http://schemas.openxmlformats.org/officeDocument/2006/relationships" xmlns:p="http://schemas.openxmlformats.org/presentationml/2006/main">
  <p:tag name="DVSHAPEID" val="ALOQJuQJqpRd0ha9VnO7wM"/>
</p:tagLst>
</file>

<file path=ppt/tags/tag185.xml><?xml version="1.0" encoding="utf-8"?>
<p:tagLst xmlns:a="http://schemas.openxmlformats.org/drawingml/2006/main" xmlns:r="http://schemas.openxmlformats.org/officeDocument/2006/relationships" xmlns:p="http://schemas.openxmlformats.org/presentationml/2006/main">
  <p:tag name="DVSHAPEID" val="pMQjjZ43oihWVcFxS9K6Qd"/>
</p:tagLst>
</file>

<file path=ppt/tags/tag186.xml><?xml version="1.0" encoding="utf-8"?>
<p:tagLst xmlns:a="http://schemas.openxmlformats.org/drawingml/2006/main" xmlns:r="http://schemas.openxmlformats.org/officeDocument/2006/relationships" xmlns:p="http://schemas.openxmlformats.org/presentationml/2006/main">
  <p:tag name="DVSHAPEID" val="X0SYeUqz6FFNl2ZqbREn1z"/>
</p:tagLst>
</file>

<file path=ppt/tags/tag187.xml><?xml version="1.0" encoding="utf-8"?>
<p:tagLst xmlns:a="http://schemas.openxmlformats.org/drawingml/2006/main" xmlns:r="http://schemas.openxmlformats.org/officeDocument/2006/relationships" xmlns:p="http://schemas.openxmlformats.org/presentationml/2006/main">
  <p:tag name="DVSHAPEID" val="V3lXuovFnqVbOPqkL9CObC"/>
</p:tagLst>
</file>

<file path=ppt/tags/tag188.xml><?xml version="1.0" encoding="utf-8"?>
<p:tagLst xmlns:a="http://schemas.openxmlformats.org/drawingml/2006/main" xmlns:r="http://schemas.openxmlformats.org/officeDocument/2006/relationships" xmlns:p="http://schemas.openxmlformats.org/presentationml/2006/main">
  <p:tag name="DVSHAPEID" val="h7QDxsYSrtcn5PCgq23rif"/>
</p:tagLst>
</file>

<file path=ppt/tags/tag189.xml><?xml version="1.0" encoding="utf-8"?>
<p:tagLst xmlns:a="http://schemas.openxmlformats.org/drawingml/2006/main" xmlns:r="http://schemas.openxmlformats.org/officeDocument/2006/relationships" xmlns:p="http://schemas.openxmlformats.org/presentationml/2006/main">
  <p:tag name="DVSHAPEID" val="S9daZQ5uKcnjMd7QR2HuZs"/>
</p:tagLst>
</file>

<file path=ppt/tags/tag19.xml><?xml version="1.0" encoding="utf-8"?>
<p:tagLst xmlns:a="http://schemas.openxmlformats.org/drawingml/2006/main" xmlns:r="http://schemas.openxmlformats.org/officeDocument/2006/relationships" xmlns:p="http://schemas.openxmlformats.org/presentationml/2006/main">
  <p:tag name="DVSHAPEID" val="alWJbt5Rz1uOZeDxc7JRzq"/>
</p:tagLst>
</file>

<file path=ppt/tags/tag190.xml><?xml version="1.0" encoding="utf-8"?>
<p:tagLst xmlns:a="http://schemas.openxmlformats.org/drawingml/2006/main" xmlns:r="http://schemas.openxmlformats.org/officeDocument/2006/relationships" xmlns:p="http://schemas.openxmlformats.org/presentationml/2006/main">
  <p:tag name="DVSHAPEID" val="ZqKBHvJAKKj1fGpnt7MWJ0"/>
</p:tagLst>
</file>

<file path=ppt/tags/tag191.xml><?xml version="1.0" encoding="utf-8"?>
<p:tagLst xmlns:a="http://schemas.openxmlformats.org/drawingml/2006/main" xmlns:r="http://schemas.openxmlformats.org/officeDocument/2006/relationships" xmlns:p="http://schemas.openxmlformats.org/presentationml/2006/main">
  <p:tag name="DVSHAPEID" val="0L2o8za1JOgpaMpn8AL9rD"/>
</p:tagLst>
</file>

<file path=ppt/tags/tag192.xml><?xml version="1.0" encoding="utf-8"?>
<p:tagLst xmlns:a="http://schemas.openxmlformats.org/drawingml/2006/main" xmlns:r="http://schemas.openxmlformats.org/officeDocument/2006/relationships" xmlns:p="http://schemas.openxmlformats.org/presentationml/2006/main">
  <p:tag name="DVSHAPEID" val="0KYqruzAH2JZqZyjm9pJ0v"/>
</p:tagLst>
</file>

<file path=ppt/tags/tag193.xml><?xml version="1.0" encoding="utf-8"?>
<p:tagLst xmlns:a="http://schemas.openxmlformats.org/drawingml/2006/main" xmlns:r="http://schemas.openxmlformats.org/officeDocument/2006/relationships" xmlns:p="http://schemas.openxmlformats.org/presentationml/2006/main">
  <p:tag name="DVSHAPEID" val="LQwCX5YcazzmKiqI8Gr96d"/>
</p:tagLst>
</file>

<file path=ppt/tags/tag194.xml><?xml version="1.0" encoding="utf-8"?>
<p:tagLst xmlns:a="http://schemas.openxmlformats.org/drawingml/2006/main" xmlns:r="http://schemas.openxmlformats.org/officeDocument/2006/relationships" xmlns:p="http://schemas.openxmlformats.org/presentationml/2006/main">
  <p:tag name="DVSHAPEID" val="GblqOPeBJHDuY8UOwtBvR9"/>
</p:tagLst>
</file>

<file path=ppt/tags/tag195.xml><?xml version="1.0" encoding="utf-8"?>
<p:tagLst xmlns:a="http://schemas.openxmlformats.org/drawingml/2006/main" xmlns:r="http://schemas.openxmlformats.org/officeDocument/2006/relationships" xmlns:p="http://schemas.openxmlformats.org/presentationml/2006/main">
  <p:tag name="DVSHAPEID" val="p3egSE1JiQoy9kgxh9YyQR"/>
</p:tagLst>
</file>

<file path=ppt/tags/tag196.xml><?xml version="1.0" encoding="utf-8"?>
<p:tagLst xmlns:a="http://schemas.openxmlformats.org/drawingml/2006/main" xmlns:r="http://schemas.openxmlformats.org/officeDocument/2006/relationships" xmlns:p="http://schemas.openxmlformats.org/presentationml/2006/main">
  <p:tag name="DVSHAPEID" val="JgkiNjaXyBlxLibyXzA0pM"/>
</p:tagLst>
</file>

<file path=ppt/tags/tag197.xml><?xml version="1.0" encoding="utf-8"?>
<p:tagLst xmlns:a="http://schemas.openxmlformats.org/drawingml/2006/main" xmlns:r="http://schemas.openxmlformats.org/officeDocument/2006/relationships" xmlns:p="http://schemas.openxmlformats.org/presentationml/2006/main">
  <p:tag name="DVSHAPEID" val="5qYzxYcswjiykYVAQHykhN"/>
</p:tagLst>
</file>

<file path=ppt/tags/tag198.xml><?xml version="1.0" encoding="utf-8"?>
<p:tagLst xmlns:a="http://schemas.openxmlformats.org/drawingml/2006/main" xmlns:r="http://schemas.openxmlformats.org/officeDocument/2006/relationships" xmlns:p="http://schemas.openxmlformats.org/presentationml/2006/main">
  <p:tag name="DVSHAPEID" val="cCzYmIboYPsXaUjdMbK642"/>
</p:tagLst>
</file>

<file path=ppt/tags/tag199.xml><?xml version="1.0" encoding="utf-8"?>
<p:tagLst xmlns:a="http://schemas.openxmlformats.org/drawingml/2006/main" xmlns:r="http://schemas.openxmlformats.org/officeDocument/2006/relationships" xmlns:p="http://schemas.openxmlformats.org/presentationml/2006/main">
  <p:tag name="DVSHAPEID" val="edXdCnISr4uidm0yCug8ks"/>
</p:tagLst>
</file>

<file path=ppt/tags/tag2.xml><?xml version="1.0" encoding="utf-8"?>
<p:tagLst xmlns:a="http://schemas.openxmlformats.org/drawingml/2006/main" xmlns:r="http://schemas.openxmlformats.org/officeDocument/2006/relationships" xmlns:p="http://schemas.openxmlformats.org/presentationml/2006/main">
  <p:tag name="DVSHAPEID" val="8GyYvJYQqKoywPKK4e50DW"/>
</p:tagLst>
</file>

<file path=ppt/tags/tag20.xml><?xml version="1.0" encoding="utf-8"?>
<p:tagLst xmlns:a="http://schemas.openxmlformats.org/drawingml/2006/main" xmlns:r="http://schemas.openxmlformats.org/officeDocument/2006/relationships" xmlns:p="http://schemas.openxmlformats.org/presentationml/2006/main">
  <p:tag name="DVSHAPEID" val="k7P5CGRHiBXtOPYBlTOTsH"/>
</p:tagLst>
</file>

<file path=ppt/tags/tag200.xml><?xml version="1.0" encoding="utf-8"?>
<p:tagLst xmlns:a="http://schemas.openxmlformats.org/drawingml/2006/main" xmlns:r="http://schemas.openxmlformats.org/officeDocument/2006/relationships" xmlns:p="http://schemas.openxmlformats.org/presentationml/2006/main">
  <p:tag name="DVSHAPEID" val="5mO1gDVmzbJ9nm195OF6oo"/>
</p:tagLst>
</file>

<file path=ppt/tags/tag201.xml><?xml version="1.0" encoding="utf-8"?>
<p:tagLst xmlns:a="http://schemas.openxmlformats.org/drawingml/2006/main" xmlns:r="http://schemas.openxmlformats.org/officeDocument/2006/relationships" xmlns:p="http://schemas.openxmlformats.org/presentationml/2006/main">
  <p:tag name="DVSHAPEID" val="sSGXddzgPWIL7AoB65W5uj"/>
</p:tagLst>
</file>

<file path=ppt/tags/tag202.xml><?xml version="1.0" encoding="utf-8"?>
<p:tagLst xmlns:a="http://schemas.openxmlformats.org/drawingml/2006/main" xmlns:r="http://schemas.openxmlformats.org/officeDocument/2006/relationships" xmlns:p="http://schemas.openxmlformats.org/presentationml/2006/main">
  <p:tag name="DVSHAPEID" val="z3ZDxtorse4HUVkjpINjlM"/>
</p:tagLst>
</file>

<file path=ppt/tags/tag203.xml><?xml version="1.0" encoding="utf-8"?>
<p:tagLst xmlns:a="http://schemas.openxmlformats.org/drawingml/2006/main" xmlns:r="http://schemas.openxmlformats.org/officeDocument/2006/relationships" xmlns:p="http://schemas.openxmlformats.org/presentationml/2006/main">
  <p:tag name="DVSHAPEID" val="rCeqKuHz9jT9jCXAG6Sott"/>
</p:tagLst>
</file>

<file path=ppt/tags/tag204.xml><?xml version="1.0" encoding="utf-8"?>
<p:tagLst xmlns:a="http://schemas.openxmlformats.org/drawingml/2006/main" xmlns:r="http://schemas.openxmlformats.org/officeDocument/2006/relationships" xmlns:p="http://schemas.openxmlformats.org/presentationml/2006/main">
  <p:tag name="DVSHAPEID" val="GqGsgNFeibXMBmo7ITJS5L"/>
</p:tagLst>
</file>

<file path=ppt/tags/tag205.xml><?xml version="1.0" encoding="utf-8"?>
<p:tagLst xmlns:a="http://schemas.openxmlformats.org/drawingml/2006/main" xmlns:r="http://schemas.openxmlformats.org/officeDocument/2006/relationships" xmlns:p="http://schemas.openxmlformats.org/presentationml/2006/main">
  <p:tag name="DVSHAPEID" val="NLCIlP1GqXjYVOJheUUU0H"/>
</p:tagLst>
</file>

<file path=ppt/tags/tag206.xml><?xml version="1.0" encoding="utf-8"?>
<p:tagLst xmlns:a="http://schemas.openxmlformats.org/drawingml/2006/main" xmlns:r="http://schemas.openxmlformats.org/officeDocument/2006/relationships" xmlns:p="http://schemas.openxmlformats.org/presentationml/2006/main">
  <p:tag name="DVSHAPEID" val="bw0BbynZEAoUCVPysPcBK0"/>
</p:tagLst>
</file>

<file path=ppt/tags/tag207.xml><?xml version="1.0" encoding="utf-8"?>
<p:tagLst xmlns:a="http://schemas.openxmlformats.org/drawingml/2006/main" xmlns:r="http://schemas.openxmlformats.org/officeDocument/2006/relationships" xmlns:p="http://schemas.openxmlformats.org/presentationml/2006/main">
  <p:tag name="DVSHAPEID" val="sDrAnrEPYaK5z6HKEsiriI"/>
</p:tagLst>
</file>

<file path=ppt/tags/tag208.xml><?xml version="1.0" encoding="utf-8"?>
<p:tagLst xmlns:a="http://schemas.openxmlformats.org/drawingml/2006/main" xmlns:r="http://schemas.openxmlformats.org/officeDocument/2006/relationships" xmlns:p="http://schemas.openxmlformats.org/presentationml/2006/main">
  <p:tag name="DVSHAPEID" val="A0bOrGs4HpXb3n9BbWkPBd"/>
</p:tagLst>
</file>

<file path=ppt/tags/tag209.xml><?xml version="1.0" encoding="utf-8"?>
<p:tagLst xmlns:a="http://schemas.openxmlformats.org/drawingml/2006/main" xmlns:r="http://schemas.openxmlformats.org/officeDocument/2006/relationships" xmlns:p="http://schemas.openxmlformats.org/presentationml/2006/main">
  <p:tag name="DVSHAPEID" val="axlJRHbJijHJ2rozZYnUsl"/>
</p:tagLst>
</file>

<file path=ppt/tags/tag21.xml><?xml version="1.0" encoding="utf-8"?>
<p:tagLst xmlns:a="http://schemas.openxmlformats.org/drawingml/2006/main" xmlns:r="http://schemas.openxmlformats.org/officeDocument/2006/relationships" xmlns:p="http://schemas.openxmlformats.org/presentationml/2006/main">
  <p:tag name="DVSHAPEID" val="Cvi8pdcJy6MK0OT5Qp0RJS"/>
</p:tagLst>
</file>

<file path=ppt/tags/tag210.xml><?xml version="1.0" encoding="utf-8"?>
<p:tagLst xmlns:a="http://schemas.openxmlformats.org/drawingml/2006/main" xmlns:r="http://schemas.openxmlformats.org/officeDocument/2006/relationships" xmlns:p="http://schemas.openxmlformats.org/presentationml/2006/main">
  <p:tag name="DVSHAPEID" val="8o2jA2hl7t7nQDsHPKSX6D"/>
</p:tagLst>
</file>

<file path=ppt/tags/tag211.xml><?xml version="1.0" encoding="utf-8"?>
<p:tagLst xmlns:a="http://schemas.openxmlformats.org/drawingml/2006/main" xmlns:r="http://schemas.openxmlformats.org/officeDocument/2006/relationships" xmlns:p="http://schemas.openxmlformats.org/presentationml/2006/main">
  <p:tag name="DVSHAPEID" val="tjkIcBWlsHKOoXHx79sXcd"/>
</p:tagLst>
</file>

<file path=ppt/tags/tag212.xml><?xml version="1.0" encoding="utf-8"?>
<p:tagLst xmlns:a="http://schemas.openxmlformats.org/drawingml/2006/main" xmlns:r="http://schemas.openxmlformats.org/officeDocument/2006/relationships" xmlns:p="http://schemas.openxmlformats.org/presentationml/2006/main">
  <p:tag name="DVSHAPEID" val="CFAK7h9C1vfvUIZSQGoL1p"/>
</p:tagLst>
</file>

<file path=ppt/tags/tag213.xml><?xml version="1.0" encoding="utf-8"?>
<p:tagLst xmlns:a="http://schemas.openxmlformats.org/drawingml/2006/main" xmlns:r="http://schemas.openxmlformats.org/officeDocument/2006/relationships" xmlns:p="http://schemas.openxmlformats.org/presentationml/2006/main">
  <p:tag name="DVSHAPEID" val="C1fu0hDJv9rgHE7ruFbPFf"/>
</p:tagLst>
</file>

<file path=ppt/tags/tag214.xml><?xml version="1.0" encoding="utf-8"?>
<p:tagLst xmlns:a="http://schemas.openxmlformats.org/drawingml/2006/main" xmlns:r="http://schemas.openxmlformats.org/officeDocument/2006/relationships" xmlns:p="http://schemas.openxmlformats.org/presentationml/2006/main">
  <p:tag name="DVSHAPEID" val="zT3ZxejLyqcd3zvDhRZiZ5"/>
</p:tagLst>
</file>

<file path=ppt/tags/tag215.xml><?xml version="1.0" encoding="utf-8"?>
<p:tagLst xmlns:a="http://schemas.openxmlformats.org/drawingml/2006/main" xmlns:r="http://schemas.openxmlformats.org/officeDocument/2006/relationships" xmlns:p="http://schemas.openxmlformats.org/presentationml/2006/main">
  <p:tag name="DVSHAPEID" val="3D1kKocJAcJnrlq1JoqKB0"/>
</p:tagLst>
</file>

<file path=ppt/tags/tag216.xml><?xml version="1.0" encoding="utf-8"?>
<p:tagLst xmlns:a="http://schemas.openxmlformats.org/drawingml/2006/main" xmlns:r="http://schemas.openxmlformats.org/officeDocument/2006/relationships" xmlns:p="http://schemas.openxmlformats.org/presentationml/2006/main">
  <p:tag name="DVSHAPEID" val="4tByVQnjPnfuPpXdtUzOQZ"/>
</p:tagLst>
</file>

<file path=ppt/tags/tag217.xml><?xml version="1.0" encoding="utf-8"?>
<p:tagLst xmlns:a="http://schemas.openxmlformats.org/drawingml/2006/main" xmlns:r="http://schemas.openxmlformats.org/officeDocument/2006/relationships" xmlns:p="http://schemas.openxmlformats.org/presentationml/2006/main">
  <p:tag name="DVSHAPEID" val="tF7acg7BSfu3zxJcslmgmm"/>
</p:tagLst>
</file>

<file path=ppt/tags/tag218.xml><?xml version="1.0" encoding="utf-8"?>
<p:tagLst xmlns:a="http://schemas.openxmlformats.org/drawingml/2006/main" xmlns:r="http://schemas.openxmlformats.org/officeDocument/2006/relationships" xmlns:p="http://schemas.openxmlformats.org/presentationml/2006/main">
  <p:tag name="DVSHAPEID" val="7Xv03wUvaNa40VqLE7bev0"/>
</p:tagLst>
</file>

<file path=ppt/tags/tag219.xml><?xml version="1.0" encoding="utf-8"?>
<p:tagLst xmlns:a="http://schemas.openxmlformats.org/drawingml/2006/main" xmlns:r="http://schemas.openxmlformats.org/officeDocument/2006/relationships" xmlns:p="http://schemas.openxmlformats.org/presentationml/2006/main">
  <p:tag name="DVSHAPEID" val="ZMQquhserAC7x9EccBHm4H"/>
</p:tagLst>
</file>

<file path=ppt/tags/tag22.xml><?xml version="1.0" encoding="utf-8"?>
<p:tagLst xmlns:a="http://schemas.openxmlformats.org/drawingml/2006/main" xmlns:r="http://schemas.openxmlformats.org/officeDocument/2006/relationships" xmlns:p="http://schemas.openxmlformats.org/presentationml/2006/main">
  <p:tag name="DVSHAPEID" val="RwqOzAMP3GYCvkNugDvy2R"/>
</p:tagLst>
</file>

<file path=ppt/tags/tag220.xml><?xml version="1.0" encoding="utf-8"?>
<p:tagLst xmlns:a="http://schemas.openxmlformats.org/drawingml/2006/main" xmlns:r="http://schemas.openxmlformats.org/officeDocument/2006/relationships" xmlns:p="http://schemas.openxmlformats.org/presentationml/2006/main">
  <p:tag name="DVSHAPEID" val="TvxNLGHe48R7YIaD2C3Wlz"/>
</p:tagLst>
</file>

<file path=ppt/tags/tag221.xml><?xml version="1.0" encoding="utf-8"?>
<p:tagLst xmlns:a="http://schemas.openxmlformats.org/drawingml/2006/main" xmlns:r="http://schemas.openxmlformats.org/officeDocument/2006/relationships" xmlns:p="http://schemas.openxmlformats.org/presentationml/2006/main">
  <p:tag name="DVSHAPEID" val="sSnh6sUAx8ViTlSGvLxcvt"/>
</p:tagLst>
</file>

<file path=ppt/tags/tag222.xml><?xml version="1.0" encoding="utf-8"?>
<p:tagLst xmlns:a="http://schemas.openxmlformats.org/drawingml/2006/main" xmlns:r="http://schemas.openxmlformats.org/officeDocument/2006/relationships" xmlns:p="http://schemas.openxmlformats.org/presentationml/2006/main">
  <p:tag name="DVSHAPEID" val="gqbV1zy4j8lj2EpuAekuBI"/>
</p:tagLst>
</file>

<file path=ppt/tags/tag223.xml><?xml version="1.0" encoding="utf-8"?>
<p:tagLst xmlns:a="http://schemas.openxmlformats.org/drawingml/2006/main" xmlns:r="http://schemas.openxmlformats.org/officeDocument/2006/relationships" xmlns:p="http://schemas.openxmlformats.org/presentationml/2006/main">
  <p:tag name="DVSHAPEID" val="bFPPLl7hp84YCX6aql1sON"/>
</p:tagLst>
</file>

<file path=ppt/tags/tag224.xml><?xml version="1.0" encoding="utf-8"?>
<p:tagLst xmlns:a="http://schemas.openxmlformats.org/drawingml/2006/main" xmlns:r="http://schemas.openxmlformats.org/officeDocument/2006/relationships" xmlns:p="http://schemas.openxmlformats.org/presentationml/2006/main">
  <p:tag name="DVSHAPEID" val="WAidh1biS1Sxfv6cOdW2Id"/>
</p:tagLst>
</file>

<file path=ppt/tags/tag225.xml><?xml version="1.0" encoding="utf-8"?>
<p:tagLst xmlns:a="http://schemas.openxmlformats.org/drawingml/2006/main" xmlns:r="http://schemas.openxmlformats.org/officeDocument/2006/relationships" xmlns:p="http://schemas.openxmlformats.org/presentationml/2006/main">
  <p:tag name="DVSHAPEID" val="e42sopOYs8ToIfwx4667f2"/>
</p:tagLst>
</file>

<file path=ppt/tags/tag226.xml><?xml version="1.0" encoding="utf-8"?>
<p:tagLst xmlns:a="http://schemas.openxmlformats.org/drawingml/2006/main" xmlns:r="http://schemas.openxmlformats.org/officeDocument/2006/relationships" xmlns:p="http://schemas.openxmlformats.org/presentationml/2006/main">
  <p:tag name="DVSHAPEID" val="64IA4dxOwM4JldbPDMtUzJ"/>
</p:tagLst>
</file>

<file path=ppt/tags/tag227.xml><?xml version="1.0" encoding="utf-8"?>
<p:tagLst xmlns:a="http://schemas.openxmlformats.org/drawingml/2006/main" xmlns:r="http://schemas.openxmlformats.org/officeDocument/2006/relationships" xmlns:p="http://schemas.openxmlformats.org/presentationml/2006/main">
  <p:tag name="DVSHAPEID" val="EQNQFg9QWBYcYXKNkArEC6"/>
</p:tagLst>
</file>

<file path=ppt/tags/tag228.xml><?xml version="1.0" encoding="utf-8"?>
<p:tagLst xmlns:a="http://schemas.openxmlformats.org/drawingml/2006/main" xmlns:r="http://schemas.openxmlformats.org/officeDocument/2006/relationships" xmlns:p="http://schemas.openxmlformats.org/presentationml/2006/main">
  <p:tag name="DVSHAPEID" val="kZUjmfskDltmqRNexgFFQs"/>
</p:tagLst>
</file>

<file path=ppt/tags/tag229.xml><?xml version="1.0" encoding="utf-8"?>
<p:tagLst xmlns:a="http://schemas.openxmlformats.org/drawingml/2006/main" xmlns:r="http://schemas.openxmlformats.org/officeDocument/2006/relationships" xmlns:p="http://schemas.openxmlformats.org/presentationml/2006/main">
  <p:tag name="DVSHAPEID" val="K9ed4PrTsU6xwNWmUUnBYC"/>
</p:tagLst>
</file>

<file path=ppt/tags/tag23.xml><?xml version="1.0" encoding="utf-8"?>
<p:tagLst xmlns:a="http://schemas.openxmlformats.org/drawingml/2006/main" xmlns:r="http://schemas.openxmlformats.org/officeDocument/2006/relationships" xmlns:p="http://schemas.openxmlformats.org/presentationml/2006/main">
  <p:tag name="DVSHAPEID" val="G4O9If3pTAYJELIBEBXJ36"/>
</p:tagLst>
</file>

<file path=ppt/tags/tag230.xml><?xml version="1.0" encoding="utf-8"?>
<p:tagLst xmlns:a="http://schemas.openxmlformats.org/drawingml/2006/main" xmlns:r="http://schemas.openxmlformats.org/officeDocument/2006/relationships" xmlns:p="http://schemas.openxmlformats.org/presentationml/2006/main">
  <p:tag name="DVSHAPEID" val="ICwS062aZXgReL48aDSJSy"/>
</p:tagLst>
</file>

<file path=ppt/tags/tag231.xml><?xml version="1.0" encoding="utf-8"?>
<p:tagLst xmlns:a="http://schemas.openxmlformats.org/drawingml/2006/main" xmlns:r="http://schemas.openxmlformats.org/officeDocument/2006/relationships" xmlns:p="http://schemas.openxmlformats.org/presentationml/2006/main">
  <p:tag name="DVSHAPEID" val="gTkZhbmLhet8qCHcPlQiV8"/>
</p:tagLst>
</file>

<file path=ppt/tags/tag232.xml><?xml version="1.0" encoding="utf-8"?>
<p:tagLst xmlns:a="http://schemas.openxmlformats.org/drawingml/2006/main" xmlns:r="http://schemas.openxmlformats.org/officeDocument/2006/relationships" xmlns:p="http://schemas.openxmlformats.org/presentationml/2006/main">
  <p:tag name="DVSHAPEID" val="gFyahLJKJeJ9lCy0ORNdG1"/>
</p:tagLst>
</file>

<file path=ppt/tags/tag233.xml><?xml version="1.0" encoding="utf-8"?>
<p:tagLst xmlns:a="http://schemas.openxmlformats.org/drawingml/2006/main" xmlns:r="http://schemas.openxmlformats.org/officeDocument/2006/relationships" xmlns:p="http://schemas.openxmlformats.org/presentationml/2006/main">
  <p:tag name="DVSHAPEID" val="n6ksrXNxTAC7DFq7TB1wve"/>
</p:tagLst>
</file>

<file path=ppt/tags/tag234.xml><?xml version="1.0" encoding="utf-8"?>
<p:tagLst xmlns:a="http://schemas.openxmlformats.org/drawingml/2006/main" xmlns:r="http://schemas.openxmlformats.org/officeDocument/2006/relationships" xmlns:p="http://schemas.openxmlformats.org/presentationml/2006/main">
  <p:tag name="DVSHAPEID" val="ohh4DOwZvHsfhsQPjLWcl9"/>
</p:tagLst>
</file>

<file path=ppt/tags/tag235.xml><?xml version="1.0" encoding="utf-8"?>
<p:tagLst xmlns:a="http://schemas.openxmlformats.org/drawingml/2006/main" xmlns:r="http://schemas.openxmlformats.org/officeDocument/2006/relationships" xmlns:p="http://schemas.openxmlformats.org/presentationml/2006/main">
  <p:tag name="DVSHAPEID" val="wdZTzHXbc9w8I3bnkZ0T4V"/>
</p:tagLst>
</file>

<file path=ppt/tags/tag236.xml><?xml version="1.0" encoding="utf-8"?>
<p:tagLst xmlns:a="http://schemas.openxmlformats.org/drawingml/2006/main" xmlns:r="http://schemas.openxmlformats.org/officeDocument/2006/relationships" xmlns:p="http://schemas.openxmlformats.org/presentationml/2006/main">
  <p:tag name="DVSHAPEID" val="FnnYg4hfzjSeK34KeP1jui"/>
</p:tagLst>
</file>

<file path=ppt/tags/tag237.xml><?xml version="1.0" encoding="utf-8"?>
<p:tagLst xmlns:a="http://schemas.openxmlformats.org/drawingml/2006/main" xmlns:r="http://schemas.openxmlformats.org/officeDocument/2006/relationships" xmlns:p="http://schemas.openxmlformats.org/presentationml/2006/main">
  <p:tag name="DVSHAPEID" val="I8KMEWrXbs4ByCvBqTUXAc"/>
</p:tagLst>
</file>

<file path=ppt/tags/tag238.xml><?xml version="1.0" encoding="utf-8"?>
<p:tagLst xmlns:a="http://schemas.openxmlformats.org/drawingml/2006/main" xmlns:r="http://schemas.openxmlformats.org/officeDocument/2006/relationships" xmlns:p="http://schemas.openxmlformats.org/presentationml/2006/main">
  <p:tag name="DVSHAPEID" val="ftj7jzKbRLqmEfetplNC7q"/>
</p:tagLst>
</file>

<file path=ppt/tags/tag239.xml><?xml version="1.0" encoding="utf-8"?>
<p:tagLst xmlns:a="http://schemas.openxmlformats.org/drawingml/2006/main" xmlns:r="http://schemas.openxmlformats.org/officeDocument/2006/relationships" xmlns:p="http://schemas.openxmlformats.org/presentationml/2006/main">
  <p:tag name="DVSHAPEID" val="98usfDo8pxIwSgtwDRc0Aj"/>
</p:tagLst>
</file>

<file path=ppt/tags/tag24.xml><?xml version="1.0" encoding="utf-8"?>
<p:tagLst xmlns:a="http://schemas.openxmlformats.org/drawingml/2006/main" xmlns:r="http://schemas.openxmlformats.org/officeDocument/2006/relationships" xmlns:p="http://schemas.openxmlformats.org/presentationml/2006/main">
  <p:tag name="DVSHAPEID" val="Lnjzil8mlaQ0Qm0pSwLEMn"/>
</p:tagLst>
</file>

<file path=ppt/tags/tag240.xml><?xml version="1.0" encoding="utf-8"?>
<p:tagLst xmlns:a="http://schemas.openxmlformats.org/drawingml/2006/main" xmlns:r="http://schemas.openxmlformats.org/officeDocument/2006/relationships" xmlns:p="http://schemas.openxmlformats.org/presentationml/2006/main">
  <p:tag name="DVSHAPEID" val="bcXfmWtyaX5PjaDQk6MJmS"/>
</p:tagLst>
</file>

<file path=ppt/tags/tag241.xml><?xml version="1.0" encoding="utf-8"?>
<p:tagLst xmlns:a="http://schemas.openxmlformats.org/drawingml/2006/main" xmlns:r="http://schemas.openxmlformats.org/officeDocument/2006/relationships" xmlns:p="http://schemas.openxmlformats.org/presentationml/2006/main">
  <p:tag name="DVSHAPEID" val="D8mX0SIVp7PQXiuZgrEQmL"/>
</p:tagLst>
</file>

<file path=ppt/tags/tag242.xml><?xml version="1.0" encoding="utf-8"?>
<p:tagLst xmlns:a="http://schemas.openxmlformats.org/drawingml/2006/main" xmlns:r="http://schemas.openxmlformats.org/officeDocument/2006/relationships" xmlns:p="http://schemas.openxmlformats.org/presentationml/2006/main">
  <p:tag name="DVSHAPEID" val="q3XjTMx5eRWiyOSpWAQeyY"/>
</p:tagLst>
</file>

<file path=ppt/tags/tag243.xml><?xml version="1.0" encoding="utf-8"?>
<p:tagLst xmlns:a="http://schemas.openxmlformats.org/drawingml/2006/main" xmlns:r="http://schemas.openxmlformats.org/officeDocument/2006/relationships" xmlns:p="http://schemas.openxmlformats.org/presentationml/2006/main">
  <p:tag name="DVSHAPEID" val="ZsclmkQk4wwSHj0GZWojSY"/>
</p:tagLst>
</file>

<file path=ppt/tags/tag244.xml><?xml version="1.0" encoding="utf-8"?>
<p:tagLst xmlns:a="http://schemas.openxmlformats.org/drawingml/2006/main" xmlns:r="http://schemas.openxmlformats.org/officeDocument/2006/relationships" xmlns:p="http://schemas.openxmlformats.org/presentationml/2006/main">
  <p:tag name="DVSHAPEID" val="UFJG6Rv3Z8cs3u6yqcfTNq"/>
</p:tagLst>
</file>

<file path=ppt/tags/tag245.xml><?xml version="1.0" encoding="utf-8"?>
<p:tagLst xmlns:a="http://schemas.openxmlformats.org/drawingml/2006/main" xmlns:r="http://schemas.openxmlformats.org/officeDocument/2006/relationships" xmlns:p="http://schemas.openxmlformats.org/presentationml/2006/main">
  <p:tag name="DVSHAPEID" val="MG6zpfBUQe50yxBFeYP0wn"/>
</p:tagLst>
</file>

<file path=ppt/tags/tag246.xml><?xml version="1.0" encoding="utf-8"?>
<p:tagLst xmlns:a="http://schemas.openxmlformats.org/drawingml/2006/main" xmlns:r="http://schemas.openxmlformats.org/officeDocument/2006/relationships" xmlns:p="http://schemas.openxmlformats.org/presentationml/2006/main">
  <p:tag name="DVSHAPEID" val="Fefwzrwb3ZatT3zxsfs5hY"/>
</p:tagLst>
</file>

<file path=ppt/tags/tag247.xml><?xml version="1.0" encoding="utf-8"?>
<p:tagLst xmlns:a="http://schemas.openxmlformats.org/drawingml/2006/main" xmlns:r="http://schemas.openxmlformats.org/officeDocument/2006/relationships" xmlns:p="http://schemas.openxmlformats.org/presentationml/2006/main">
  <p:tag name="DVSHAPEID" val="n2VzWKYh4MUo0SjTGaoFa6"/>
</p:tagLst>
</file>

<file path=ppt/tags/tag248.xml><?xml version="1.0" encoding="utf-8"?>
<p:tagLst xmlns:a="http://schemas.openxmlformats.org/drawingml/2006/main" xmlns:r="http://schemas.openxmlformats.org/officeDocument/2006/relationships" xmlns:p="http://schemas.openxmlformats.org/presentationml/2006/main">
  <p:tag name="DVSHAPEID" val="P5Ex6Gwzyq6HQcA0uLdMUo"/>
</p:tagLst>
</file>

<file path=ppt/tags/tag249.xml><?xml version="1.0" encoding="utf-8"?>
<p:tagLst xmlns:a="http://schemas.openxmlformats.org/drawingml/2006/main" xmlns:r="http://schemas.openxmlformats.org/officeDocument/2006/relationships" xmlns:p="http://schemas.openxmlformats.org/presentationml/2006/main">
  <p:tag name="DVSHAPEID" val="zu3HdzziHCNhdQVoEhLuet"/>
</p:tagLst>
</file>

<file path=ppt/tags/tag25.xml><?xml version="1.0" encoding="utf-8"?>
<p:tagLst xmlns:a="http://schemas.openxmlformats.org/drawingml/2006/main" xmlns:r="http://schemas.openxmlformats.org/officeDocument/2006/relationships" xmlns:p="http://schemas.openxmlformats.org/presentationml/2006/main">
  <p:tag name="DVSHAPEID" val="ELG1MFZUBjOziqQ8WHhwfO"/>
</p:tagLst>
</file>

<file path=ppt/tags/tag250.xml><?xml version="1.0" encoding="utf-8"?>
<p:tagLst xmlns:a="http://schemas.openxmlformats.org/drawingml/2006/main" xmlns:r="http://schemas.openxmlformats.org/officeDocument/2006/relationships" xmlns:p="http://schemas.openxmlformats.org/presentationml/2006/main">
  <p:tag name="DVSHAPEID" val="hj16iFFCsobrv9uotX0fJu"/>
</p:tagLst>
</file>

<file path=ppt/tags/tag251.xml><?xml version="1.0" encoding="utf-8"?>
<p:tagLst xmlns:a="http://schemas.openxmlformats.org/drawingml/2006/main" xmlns:r="http://schemas.openxmlformats.org/officeDocument/2006/relationships" xmlns:p="http://schemas.openxmlformats.org/presentationml/2006/main">
  <p:tag name="DVSHAPEID" val="TzZK457V1p96cJG7gTC49o"/>
</p:tagLst>
</file>

<file path=ppt/tags/tag252.xml><?xml version="1.0" encoding="utf-8"?>
<p:tagLst xmlns:a="http://schemas.openxmlformats.org/drawingml/2006/main" xmlns:r="http://schemas.openxmlformats.org/officeDocument/2006/relationships" xmlns:p="http://schemas.openxmlformats.org/presentationml/2006/main">
  <p:tag name="DVSHAPEID" val="5LkLTgOOtYJNpr6yAzvwnL"/>
</p:tagLst>
</file>

<file path=ppt/tags/tag253.xml><?xml version="1.0" encoding="utf-8"?>
<p:tagLst xmlns:a="http://schemas.openxmlformats.org/drawingml/2006/main" xmlns:r="http://schemas.openxmlformats.org/officeDocument/2006/relationships" xmlns:p="http://schemas.openxmlformats.org/presentationml/2006/main">
  <p:tag name="DVSHAPEID" val="ipWKHlG7CFkvtepjcR7dVb"/>
</p:tagLst>
</file>

<file path=ppt/tags/tag254.xml><?xml version="1.0" encoding="utf-8"?>
<p:tagLst xmlns:a="http://schemas.openxmlformats.org/drawingml/2006/main" xmlns:r="http://schemas.openxmlformats.org/officeDocument/2006/relationships" xmlns:p="http://schemas.openxmlformats.org/presentationml/2006/main">
  <p:tag name="DVSHAPEID" val="mpke0Ii3yD1ktUP8ys7ml4"/>
</p:tagLst>
</file>

<file path=ppt/tags/tag255.xml><?xml version="1.0" encoding="utf-8"?>
<p:tagLst xmlns:a="http://schemas.openxmlformats.org/drawingml/2006/main" xmlns:r="http://schemas.openxmlformats.org/officeDocument/2006/relationships" xmlns:p="http://schemas.openxmlformats.org/presentationml/2006/main">
  <p:tag name="DVSHAPEID" val="tUYS8hnEpaQ73xqtlXOz6H"/>
</p:tagLst>
</file>

<file path=ppt/tags/tag256.xml><?xml version="1.0" encoding="utf-8"?>
<p:tagLst xmlns:a="http://schemas.openxmlformats.org/drawingml/2006/main" xmlns:r="http://schemas.openxmlformats.org/officeDocument/2006/relationships" xmlns:p="http://schemas.openxmlformats.org/presentationml/2006/main">
  <p:tag name="DVSHAPEID" val="u9Lvt3iE5zPiWqf7A0GUeQ"/>
</p:tagLst>
</file>

<file path=ppt/tags/tag257.xml><?xml version="1.0" encoding="utf-8"?>
<p:tagLst xmlns:a="http://schemas.openxmlformats.org/drawingml/2006/main" xmlns:r="http://schemas.openxmlformats.org/officeDocument/2006/relationships" xmlns:p="http://schemas.openxmlformats.org/presentationml/2006/main">
  <p:tag name="DVSHAPEID" val="tmRiI47axMXLqP7COklK5g"/>
</p:tagLst>
</file>

<file path=ppt/tags/tag258.xml><?xml version="1.0" encoding="utf-8"?>
<p:tagLst xmlns:a="http://schemas.openxmlformats.org/drawingml/2006/main" xmlns:r="http://schemas.openxmlformats.org/officeDocument/2006/relationships" xmlns:p="http://schemas.openxmlformats.org/presentationml/2006/main">
  <p:tag name="DVSHAPEID" val="hKAZddmNTcsDFpDbkexU12"/>
</p:tagLst>
</file>

<file path=ppt/tags/tag259.xml><?xml version="1.0" encoding="utf-8"?>
<p:tagLst xmlns:a="http://schemas.openxmlformats.org/drawingml/2006/main" xmlns:r="http://schemas.openxmlformats.org/officeDocument/2006/relationships" xmlns:p="http://schemas.openxmlformats.org/presentationml/2006/main">
  <p:tag name="DVSHAPEID" val="la0q0XcmytLd47HIRTNJTK"/>
</p:tagLst>
</file>

<file path=ppt/tags/tag26.xml><?xml version="1.0" encoding="utf-8"?>
<p:tagLst xmlns:a="http://schemas.openxmlformats.org/drawingml/2006/main" xmlns:r="http://schemas.openxmlformats.org/officeDocument/2006/relationships" xmlns:p="http://schemas.openxmlformats.org/presentationml/2006/main">
  <p:tag name="DVSHAPEID" val="TDVlBeIrXpjnJyThzsmrzw"/>
</p:tagLst>
</file>

<file path=ppt/tags/tag260.xml><?xml version="1.0" encoding="utf-8"?>
<p:tagLst xmlns:a="http://schemas.openxmlformats.org/drawingml/2006/main" xmlns:r="http://schemas.openxmlformats.org/officeDocument/2006/relationships" xmlns:p="http://schemas.openxmlformats.org/presentationml/2006/main">
  <p:tag name="DVSHAPEID" val="jMaHZCZ7caefpqZMcpAwEY"/>
</p:tagLst>
</file>

<file path=ppt/tags/tag261.xml><?xml version="1.0" encoding="utf-8"?>
<p:tagLst xmlns:a="http://schemas.openxmlformats.org/drawingml/2006/main" xmlns:r="http://schemas.openxmlformats.org/officeDocument/2006/relationships" xmlns:p="http://schemas.openxmlformats.org/presentationml/2006/main">
  <p:tag name="DVSHAPEID" val="SrkwtBmE7h9ARegiYzmrhA"/>
</p:tagLst>
</file>

<file path=ppt/tags/tag262.xml><?xml version="1.0" encoding="utf-8"?>
<p:tagLst xmlns:a="http://schemas.openxmlformats.org/drawingml/2006/main" xmlns:r="http://schemas.openxmlformats.org/officeDocument/2006/relationships" xmlns:p="http://schemas.openxmlformats.org/presentationml/2006/main">
  <p:tag name="DVSHAPEID" val="YPIhJ4Go9m6kUInt9nKy2X"/>
</p:tagLst>
</file>

<file path=ppt/tags/tag263.xml><?xml version="1.0" encoding="utf-8"?>
<p:tagLst xmlns:a="http://schemas.openxmlformats.org/drawingml/2006/main" xmlns:r="http://schemas.openxmlformats.org/officeDocument/2006/relationships" xmlns:p="http://schemas.openxmlformats.org/presentationml/2006/main">
  <p:tag name="DVSHAPEID" val="5OyLwTq19dHhtvNbSiXJ8M"/>
</p:tagLst>
</file>

<file path=ppt/tags/tag264.xml><?xml version="1.0" encoding="utf-8"?>
<p:tagLst xmlns:a="http://schemas.openxmlformats.org/drawingml/2006/main" xmlns:r="http://schemas.openxmlformats.org/officeDocument/2006/relationships" xmlns:p="http://schemas.openxmlformats.org/presentationml/2006/main">
  <p:tag name="DVSHAPEID" val="uxjxVvqZGJx1JTIYxMX7cS"/>
</p:tagLst>
</file>

<file path=ppt/tags/tag265.xml><?xml version="1.0" encoding="utf-8"?>
<p:tagLst xmlns:a="http://schemas.openxmlformats.org/drawingml/2006/main" xmlns:r="http://schemas.openxmlformats.org/officeDocument/2006/relationships" xmlns:p="http://schemas.openxmlformats.org/presentationml/2006/main">
  <p:tag name="DVSHAPEID" val="CDfRFXvrAjOjj1rYYVAawY"/>
</p:tagLst>
</file>

<file path=ppt/tags/tag266.xml><?xml version="1.0" encoding="utf-8"?>
<p:tagLst xmlns:a="http://schemas.openxmlformats.org/drawingml/2006/main" xmlns:r="http://schemas.openxmlformats.org/officeDocument/2006/relationships" xmlns:p="http://schemas.openxmlformats.org/presentationml/2006/main">
  <p:tag name="DVSHAPEID" val="JrMUsTKbM0ABUGi4Psue8e"/>
</p:tagLst>
</file>

<file path=ppt/tags/tag267.xml><?xml version="1.0" encoding="utf-8"?>
<p:tagLst xmlns:a="http://schemas.openxmlformats.org/drawingml/2006/main" xmlns:r="http://schemas.openxmlformats.org/officeDocument/2006/relationships" xmlns:p="http://schemas.openxmlformats.org/presentationml/2006/main">
  <p:tag name="DVSHAPEID" val="dpAHxzO1x2mETN4LuBHpxN"/>
</p:tagLst>
</file>

<file path=ppt/tags/tag268.xml><?xml version="1.0" encoding="utf-8"?>
<p:tagLst xmlns:a="http://schemas.openxmlformats.org/drawingml/2006/main" xmlns:r="http://schemas.openxmlformats.org/officeDocument/2006/relationships" xmlns:p="http://schemas.openxmlformats.org/presentationml/2006/main">
  <p:tag name="DVSHAPEID" val="JH6LGT58FhPudmjLmbmKtx"/>
</p:tagLst>
</file>

<file path=ppt/tags/tag269.xml><?xml version="1.0" encoding="utf-8"?>
<p:tagLst xmlns:a="http://schemas.openxmlformats.org/drawingml/2006/main" xmlns:r="http://schemas.openxmlformats.org/officeDocument/2006/relationships" xmlns:p="http://schemas.openxmlformats.org/presentationml/2006/main">
  <p:tag name="DVSHAPEID" val="fgMu04XSxJHpGSBLSVVom4"/>
</p:tagLst>
</file>

<file path=ppt/tags/tag27.xml><?xml version="1.0" encoding="utf-8"?>
<p:tagLst xmlns:a="http://schemas.openxmlformats.org/drawingml/2006/main" xmlns:r="http://schemas.openxmlformats.org/officeDocument/2006/relationships" xmlns:p="http://schemas.openxmlformats.org/presentationml/2006/main">
  <p:tag name="DVSHAPEID" val="cg4zzJz3ng8QR26q4Lc9lp"/>
</p:tagLst>
</file>

<file path=ppt/tags/tag270.xml><?xml version="1.0" encoding="utf-8"?>
<p:tagLst xmlns:a="http://schemas.openxmlformats.org/drawingml/2006/main" xmlns:r="http://schemas.openxmlformats.org/officeDocument/2006/relationships" xmlns:p="http://schemas.openxmlformats.org/presentationml/2006/main">
  <p:tag name="DVSHAPEID" val="OozHrJfv2MjbsPYbT1bNK6"/>
</p:tagLst>
</file>

<file path=ppt/tags/tag271.xml><?xml version="1.0" encoding="utf-8"?>
<p:tagLst xmlns:a="http://schemas.openxmlformats.org/drawingml/2006/main" xmlns:r="http://schemas.openxmlformats.org/officeDocument/2006/relationships" xmlns:p="http://schemas.openxmlformats.org/presentationml/2006/main">
  <p:tag name="DVSHAPEID" val="NOGqaAirP5bbsnUiDdC1GU"/>
</p:tagLst>
</file>

<file path=ppt/tags/tag272.xml><?xml version="1.0" encoding="utf-8"?>
<p:tagLst xmlns:a="http://schemas.openxmlformats.org/drawingml/2006/main" xmlns:r="http://schemas.openxmlformats.org/officeDocument/2006/relationships" xmlns:p="http://schemas.openxmlformats.org/presentationml/2006/main">
  <p:tag name="DVSHAPEID" val="6vqLNH1UdzjIBL10zFdBXe"/>
</p:tagLst>
</file>

<file path=ppt/tags/tag273.xml><?xml version="1.0" encoding="utf-8"?>
<p:tagLst xmlns:a="http://schemas.openxmlformats.org/drawingml/2006/main" xmlns:r="http://schemas.openxmlformats.org/officeDocument/2006/relationships" xmlns:p="http://schemas.openxmlformats.org/presentationml/2006/main">
  <p:tag name="DVSHAPEID" val="0gmBhBoXaJpTHa0oMBpURB"/>
</p:tagLst>
</file>

<file path=ppt/tags/tag274.xml><?xml version="1.0" encoding="utf-8"?>
<p:tagLst xmlns:a="http://schemas.openxmlformats.org/drawingml/2006/main" xmlns:r="http://schemas.openxmlformats.org/officeDocument/2006/relationships" xmlns:p="http://schemas.openxmlformats.org/presentationml/2006/main">
  <p:tag name="DVSHAPEID" val="RKM8gCEXN4WRu9ocqqvgoA"/>
</p:tagLst>
</file>

<file path=ppt/tags/tag275.xml><?xml version="1.0" encoding="utf-8"?>
<p:tagLst xmlns:a="http://schemas.openxmlformats.org/drawingml/2006/main" xmlns:r="http://schemas.openxmlformats.org/officeDocument/2006/relationships" xmlns:p="http://schemas.openxmlformats.org/presentationml/2006/main">
  <p:tag name="DVSHAPEID" val="iI4Q0bSCc2mopCO8kLjdVk"/>
</p:tagLst>
</file>

<file path=ppt/tags/tag276.xml><?xml version="1.0" encoding="utf-8"?>
<p:tagLst xmlns:a="http://schemas.openxmlformats.org/drawingml/2006/main" xmlns:r="http://schemas.openxmlformats.org/officeDocument/2006/relationships" xmlns:p="http://schemas.openxmlformats.org/presentationml/2006/main">
  <p:tag name="DVSHAPEID" val="WPGQZAbYpBdgr44pCs4bSU"/>
</p:tagLst>
</file>

<file path=ppt/tags/tag277.xml><?xml version="1.0" encoding="utf-8"?>
<p:tagLst xmlns:a="http://schemas.openxmlformats.org/drawingml/2006/main" xmlns:r="http://schemas.openxmlformats.org/officeDocument/2006/relationships" xmlns:p="http://schemas.openxmlformats.org/presentationml/2006/main">
  <p:tag name="DVSHAPEID" val="v6KMnh5JXbFXLea9bhrdDL"/>
</p:tagLst>
</file>

<file path=ppt/tags/tag278.xml><?xml version="1.0" encoding="utf-8"?>
<p:tagLst xmlns:a="http://schemas.openxmlformats.org/drawingml/2006/main" xmlns:r="http://schemas.openxmlformats.org/officeDocument/2006/relationships" xmlns:p="http://schemas.openxmlformats.org/presentationml/2006/main">
  <p:tag name="DVSHAPEID" val="b8aK4V9Q8Js2kA6ddTSFE1"/>
</p:tagLst>
</file>

<file path=ppt/tags/tag279.xml><?xml version="1.0" encoding="utf-8"?>
<p:tagLst xmlns:a="http://schemas.openxmlformats.org/drawingml/2006/main" xmlns:r="http://schemas.openxmlformats.org/officeDocument/2006/relationships" xmlns:p="http://schemas.openxmlformats.org/presentationml/2006/main">
  <p:tag name="DVSHAPEID" val="BuiPfshMKEgJUBBCcaA63V"/>
</p:tagLst>
</file>

<file path=ppt/tags/tag28.xml><?xml version="1.0" encoding="utf-8"?>
<p:tagLst xmlns:a="http://schemas.openxmlformats.org/drawingml/2006/main" xmlns:r="http://schemas.openxmlformats.org/officeDocument/2006/relationships" xmlns:p="http://schemas.openxmlformats.org/presentationml/2006/main">
  <p:tag name="DVSHAPEID" val="fUGhfF8OaNenrEh1FYRU13"/>
</p:tagLst>
</file>

<file path=ppt/tags/tag280.xml><?xml version="1.0" encoding="utf-8"?>
<p:tagLst xmlns:a="http://schemas.openxmlformats.org/drawingml/2006/main" xmlns:r="http://schemas.openxmlformats.org/officeDocument/2006/relationships" xmlns:p="http://schemas.openxmlformats.org/presentationml/2006/main">
  <p:tag name="DVSHAPEID" val="uJTA3Y4xkY69xGseFGylZO"/>
</p:tagLst>
</file>

<file path=ppt/tags/tag281.xml><?xml version="1.0" encoding="utf-8"?>
<p:tagLst xmlns:a="http://schemas.openxmlformats.org/drawingml/2006/main" xmlns:r="http://schemas.openxmlformats.org/officeDocument/2006/relationships" xmlns:p="http://schemas.openxmlformats.org/presentationml/2006/main">
  <p:tag name="DVSHAPEID" val="LBFuBBHH4xXFZyWEpiIdjh"/>
</p:tagLst>
</file>

<file path=ppt/tags/tag282.xml><?xml version="1.0" encoding="utf-8"?>
<p:tagLst xmlns:a="http://schemas.openxmlformats.org/drawingml/2006/main" xmlns:r="http://schemas.openxmlformats.org/officeDocument/2006/relationships" xmlns:p="http://schemas.openxmlformats.org/presentationml/2006/main">
  <p:tag name="DVSHAPEID" val="CK3U9YuTyIWGYiUymtQDTz"/>
</p:tagLst>
</file>

<file path=ppt/tags/tag283.xml><?xml version="1.0" encoding="utf-8"?>
<p:tagLst xmlns:a="http://schemas.openxmlformats.org/drawingml/2006/main" xmlns:r="http://schemas.openxmlformats.org/officeDocument/2006/relationships" xmlns:p="http://schemas.openxmlformats.org/presentationml/2006/main">
  <p:tag name="DVSHAPEID" val="cSHTi0hfCMutYUrHrJdbZf"/>
</p:tagLst>
</file>

<file path=ppt/tags/tag284.xml><?xml version="1.0" encoding="utf-8"?>
<p:tagLst xmlns:a="http://schemas.openxmlformats.org/drawingml/2006/main" xmlns:r="http://schemas.openxmlformats.org/officeDocument/2006/relationships" xmlns:p="http://schemas.openxmlformats.org/presentationml/2006/main">
  <p:tag name="DVSHAPEID" val="JiADKQWfmGo3ybcgFtBi59"/>
</p:tagLst>
</file>

<file path=ppt/tags/tag285.xml><?xml version="1.0" encoding="utf-8"?>
<p:tagLst xmlns:a="http://schemas.openxmlformats.org/drawingml/2006/main" xmlns:r="http://schemas.openxmlformats.org/officeDocument/2006/relationships" xmlns:p="http://schemas.openxmlformats.org/presentationml/2006/main">
  <p:tag name="DVSHAPEID" val="cukZ7F17qIzW8pjEgqjmpN"/>
</p:tagLst>
</file>

<file path=ppt/tags/tag286.xml><?xml version="1.0" encoding="utf-8"?>
<p:tagLst xmlns:a="http://schemas.openxmlformats.org/drawingml/2006/main" xmlns:r="http://schemas.openxmlformats.org/officeDocument/2006/relationships" xmlns:p="http://schemas.openxmlformats.org/presentationml/2006/main">
  <p:tag name="DVSHAPEID" val="5Umfub3JzH9z65jKJhdfgG"/>
</p:tagLst>
</file>

<file path=ppt/tags/tag287.xml><?xml version="1.0" encoding="utf-8"?>
<p:tagLst xmlns:a="http://schemas.openxmlformats.org/drawingml/2006/main" xmlns:r="http://schemas.openxmlformats.org/officeDocument/2006/relationships" xmlns:p="http://schemas.openxmlformats.org/presentationml/2006/main">
  <p:tag name="DVSHAPEID" val="tC2NW1dbYIKoppDRaQ3G8S"/>
</p:tagLst>
</file>

<file path=ppt/tags/tag288.xml><?xml version="1.0" encoding="utf-8"?>
<p:tagLst xmlns:a="http://schemas.openxmlformats.org/drawingml/2006/main" xmlns:r="http://schemas.openxmlformats.org/officeDocument/2006/relationships" xmlns:p="http://schemas.openxmlformats.org/presentationml/2006/main">
  <p:tag name="DVSHAPEID" val="MyidkvG189xpqKdGe2voIq"/>
</p:tagLst>
</file>

<file path=ppt/tags/tag289.xml><?xml version="1.0" encoding="utf-8"?>
<p:tagLst xmlns:a="http://schemas.openxmlformats.org/drawingml/2006/main" xmlns:r="http://schemas.openxmlformats.org/officeDocument/2006/relationships" xmlns:p="http://schemas.openxmlformats.org/presentationml/2006/main">
  <p:tag name="DVSHAPEID" val="PHGU7S6mczxBPtuIGHuXAA"/>
</p:tagLst>
</file>

<file path=ppt/tags/tag29.xml><?xml version="1.0" encoding="utf-8"?>
<p:tagLst xmlns:a="http://schemas.openxmlformats.org/drawingml/2006/main" xmlns:r="http://schemas.openxmlformats.org/officeDocument/2006/relationships" xmlns:p="http://schemas.openxmlformats.org/presentationml/2006/main">
  <p:tag name="DVSHAPEID" val="fTHQa9nBepbN19ShuTVy5k"/>
</p:tagLst>
</file>

<file path=ppt/tags/tag290.xml><?xml version="1.0" encoding="utf-8"?>
<p:tagLst xmlns:a="http://schemas.openxmlformats.org/drawingml/2006/main" xmlns:r="http://schemas.openxmlformats.org/officeDocument/2006/relationships" xmlns:p="http://schemas.openxmlformats.org/presentationml/2006/main">
  <p:tag name="DVSHAPEID" val="RZYTDuC1bJ9lJBwqoNULXX"/>
</p:tagLst>
</file>

<file path=ppt/tags/tag291.xml><?xml version="1.0" encoding="utf-8"?>
<p:tagLst xmlns:a="http://schemas.openxmlformats.org/drawingml/2006/main" xmlns:r="http://schemas.openxmlformats.org/officeDocument/2006/relationships" xmlns:p="http://schemas.openxmlformats.org/presentationml/2006/main">
  <p:tag name="DVSHAPEID" val="RPUJbvlOULQfQHWdfCKaoO"/>
</p:tagLst>
</file>

<file path=ppt/tags/tag292.xml><?xml version="1.0" encoding="utf-8"?>
<p:tagLst xmlns:a="http://schemas.openxmlformats.org/drawingml/2006/main" xmlns:r="http://schemas.openxmlformats.org/officeDocument/2006/relationships" xmlns:p="http://schemas.openxmlformats.org/presentationml/2006/main">
  <p:tag name="DVSHAPEID" val="ruKTcgjG2OCT89ZUi6FnPo"/>
</p:tagLst>
</file>

<file path=ppt/tags/tag293.xml><?xml version="1.0" encoding="utf-8"?>
<p:tagLst xmlns:a="http://schemas.openxmlformats.org/drawingml/2006/main" xmlns:r="http://schemas.openxmlformats.org/officeDocument/2006/relationships" xmlns:p="http://schemas.openxmlformats.org/presentationml/2006/main">
  <p:tag name="DVSHAPEID" val="utKPtayi1Mz2nqYhj5vdJ2"/>
</p:tagLst>
</file>

<file path=ppt/tags/tag294.xml><?xml version="1.0" encoding="utf-8"?>
<p:tagLst xmlns:a="http://schemas.openxmlformats.org/drawingml/2006/main" xmlns:r="http://schemas.openxmlformats.org/officeDocument/2006/relationships" xmlns:p="http://schemas.openxmlformats.org/presentationml/2006/main">
  <p:tag name="DVSHAPEID" val="CWyNekkEv1Z3Zh9mM87JMQ"/>
</p:tagLst>
</file>

<file path=ppt/tags/tag295.xml><?xml version="1.0" encoding="utf-8"?>
<p:tagLst xmlns:a="http://schemas.openxmlformats.org/drawingml/2006/main" xmlns:r="http://schemas.openxmlformats.org/officeDocument/2006/relationships" xmlns:p="http://schemas.openxmlformats.org/presentationml/2006/main">
  <p:tag name="DVSHAPEID" val="k5LzV0MzRBErQNhGVeXmhx"/>
</p:tagLst>
</file>

<file path=ppt/tags/tag296.xml><?xml version="1.0" encoding="utf-8"?>
<p:tagLst xmlns:a="http://schemas.openxmlformats.org/drawingml/2006/main" xmlns:r="http://schemas.openxmlformats.org/officeDocument/2006/relationships" xmlns:p="http://schemas.openxmlformats.org/presentationml/2006/main">
  <p:tag name="DVSHAPEID" val="3jqH8Wjm5ZgMCs1FojRV9n"/>
</p:tagLst>
</file>

<file path=ppt/tags/tag297.xml><?xml version="1.0" encoding="utf-8"?>
<p:tagLst xmlns:a="http://schemas.openxmlformats.org/drawingml/2006/main" xmlns:r="http://schemas.openxmlformats.org/officeDocument/2006/relationships" xmlns:p="http://schemas.openxmlformats.org/presentationml/2006/main">
  <p:tag name="DVSHAPEID" val="pxql55cTMqyN2s8eRPgvvF"/>
</p:tagLst>
</file>

<file path=ppt/tags/tag298.xml><?xml version="1.0" encoding="utf-8"?>
<p:tagLst xmlns:a="http://schemas.openxmlformats.org/drawingml/2006/main" xmlns:r="http://schemas.openxmlformats.org/officeDocument/2006/relationships" xmlns:p="http://schemas.openxmlformats.org/presentationml/2006/main">
  <p:tag name="DVSHAPEID" val="b4bOFgPDuloGUSgNRdacdP"/>
</p:tagLst>
</file>

<file path=ppt/tags/tag299.xml><?xml version="1.0" encoding="utf-8"?>
<p:tagLst xmlns:a="http://schemas.openxmlformats.org/drawingml/2006/main" xmlns:r="http://schemas.openxmlformats.org/officeDocument/2006/relationships" xmlns:p="http://schemas.openxmlformats.org/presentationml/2006/main">
  <p:tag name="DVSHAPEID" val="dPqyxas1FERKlm9gqW48Vd"/>
</p:tagLst>
</file>

<file path=ppt/tags/tag3.xml><?xml version="1.0" encoding="utf-8"?>
<p:tagLst xmlns:a="http://schemas.openxmlformats.org/drawingml/2006/main" xmlns:r="http://schemas.openxmlformats.org/officeDocument/2006/relationships" xmlns:p="http://schemas.openxmlformats.org/presentationml/2006/main">
  <p:tag name="DVSHAPEID" val="HIw76KvyHUEk0y2lG4rtSg"/>
</p:tagLst>
</file>

<file path=ppt/tags/tag30.xml><?xml version="1.0" encoding="utf-8"?>
<p:tagLst xmlns:a="http://schemas.openxmlformats.org/drawingml/2006/main" xmlns:r="http://schemas.openxmlformats.org/officeDocument/2006/relationships" xmlns:p="http://schemas.openxmlformats.org/presentationml/2006/main">
  <p:tag name="DVSHAPEID" val="BuBs836dirnbFNApvYrzzP"/>
</p:tagLst>
</file>

<file path=ppt/tags/tag300.xml><?xml version="1.0" encoding="utf-8"?>
<p:tagLst xmlns:a="http://schemas.openxmlformats.org/drawingml/2006/main" xmlns:r="http://schemas.openxmlformats.org/officeDocument/2006/relationships" xmlns:p="http://schemas.openxmlformats.org/presentationml/2006/main">
  <p:tag name="DVSHAPEID" val="plyfX3Y3kjslQmo6JEbtGJ"/>
</p:tagLst>
</file>

<file path=ppt/tags/tag301.xml><?xml version="1.0" encoding="utf-8"?>
<p:tagLst xmlns:a="http://schemas.openxmlformats.org/drawingml/2006/main" xmlns:r="http://schemas.openxmlformats.org/officeDocument/2006/relationships" xmlns:p="http://schemas.openxmlformats.org/presentationml/2006/main">
  <p:tag name="DVSHAPEID" val="O9xUEANe74U0q40hco3Cjy"/>
</p:tagLst>
</file>

<file path=ppt/tags/tag302.xml><?xml version="1.0" encoding="utf-8"?>
<p:tagLst xmlns:a="http://schemas.openxmlformats.org/drawingml/2006/main" xmlns:r="http://schemas.openxmlformats.org/officeDocument/2006/relationships" xmlns:p="http://schemas.openxmlformats.org/presentationml/2006/main">
  <p:tag name="DVSHAPEID" val="iZwNSjdpXrwFxoI3pof6bn"/>
</p:tagLst>
</file>

<file path=ppt/tags/tag303.xml><?xml version="1.0" encoding="utf-8"?>
<p:tagLst xmlns:a="http://schemas.openxmlformats.org/drawingml/2006/main" xmlns:r="http://schemas.openxmlformats.org/officeDocument/2006/relationships" xmlns:p="http://schemas.openxmlformats.org/presentationml/2006/main">
  <p:tag name="DVSHAPEID" val="rPWj6rsMp4pgRxoQHt1H7s"/>
</p:tagLst>
</file>

<file path=ppt/tags/tag304.xml><?xml version="1.0" encoding="utf-8"?>
<p:tagLst xmlns:a="http://schemas.openxmlformats.org/drawingml/2006/main" xmlns:r="http://schemas.openxmlformats.org/officeDocument/2006/relationships" xmlns:p="http://schemas.openxmlformats.org/presentationml/2006/main">
  <p:tag name="DVSHAPEID" val="uKxBz8YFmdmUyGQzdLXa2s"/>
</p:tagLst>
</file>

<file path=ppt/tags/tag305.xml><?xml version="1.0" encoding="utf-8"?>
<p:tagLst xmlns:a="http://schemas.openxmlformats.org/drawingml/2006/main" xmlns:r="http://schemas.openxmlformats.org/officeDocument/2006/relationships" xmlns:p="http://schemas.openxmlformats.org/presentationml/2006/main">
  <p:tag name="DVSHAPEID" val="fhwbFzGM5ugYlbMuSjNKIc"/>
</p:tagLst>
</file>

<file path=ppt/tags/tag306.xml><?xml version="1.0" encoding="utf-8"?>
<p:tagLst xmlns:a="http://schemas.openxmlformats.org/drawingml/2006/main" xmlns:r="http://schemas.openxmlformats.org/officeDocument/2006/relationships" xmlns:p="http://schemas.openxmlformats.org/presentationml/2006/main">
  <p:tag name="DVSHAPEID" val="TXYHZ8ffKWq1vf5ntpYz7S"/>
</p:tagLst>
</file>

<file path=ppt/tags/tag307.xml><?xml version="1.0" encoding="utf-8"?>
<p:tagLst xmlns:a="http://schemas.openxmlformats.org/drawingml/2006/main" xmlns:r="http://schemas.openxmlformats.org/officeDocument/2006/relationships" xmlns:p="http://schemas.openxmlformats.org/presentationml/2006/main">
  <p:tag name="DVSHAPEID" val="EzkFNJTDmhJ2nzcXzywPJj"/>
</p:tagLst>
</file>

<file path=ppt/tags/tag308.xml><?xml version="1.0" encoding="utf-8"?>
<p:tagLst xmlns:a="http://schemas.openxmlformats.org/drawingml/2006/main" xmlns:r="http://schemas.openxmlformats.org/officeDocument/2006/relationships" xmlns:p="http://schemas.openxmlformats.org/presentationml/2006/main">
  <p:tag name="DVSHAPEID" val="yjGwpuPoM841ionkkwm6z9"/>
</p:tagLst>
</file>

<file path=ppt/tags/tag309.xml><?xml version="1.0" encoding="utf-8"?>
<p:tagLst xmlns:a="http://schemas.openxmlformats.org/drawingml/2006/main" xmlns:r="http://schemas.openxmlformats.org/officeDocument/2006/relationships" xmlns:p="http://schemas.openxmlformats.org/presentationml/2006/main">
  <p:tag name="DVSHAPEID" val="hsSvbwQq3i8k11ZhjoNYvB"/>
</p:tagLst>
</file>

<file path=ppt/tags/tag31.xml><?xml version="1.0" encoding="utf-8"?>
<p:tagLst xmlns:a="http://schemas.openxmlformats.org/drawingml/2006/main" xmlns:r="http://schemas.openxmlformats.org/officeDocument/2006/relationships" xmlns:p="http://schemas.openxmlformats.org/presentationml/2006/main">
  <p:tag name="DVSHAPEID" val="cDC89nuXYtYUiceI0ku16J"/>
</p:tagLst>
</file>

<file path=ppt/tags/tag310.xml><?xml version="1.0" encoding="utf-8"?>
<p:tagLst xmlns:a="http://schemas.openxmlformats.org/drawingml/2006/main" xmlns:r="http://schemas.openxmlformats.org/officeDocument/2006/relationships" xmlns:p="http://schemas.openxmlformats.org/presentationml/2006/main">
  <p:tag name="DVSHAPEID" val="XmgOAedZtCKo1dETjjxm5M"/>
</p:tagLst>
</file>

<file path=ppt/tags/tag311.xml><?xml version="1.0" encoding="utf-8"?>
<p:tagLst xmlns:a="http://schemas.openxmlformats.org/drawingml/2006/main" xmlns:r="http://schemas.openxmlformats.org/officeDocument/2006/relationships" xmlns:p="http://schemas.openxmlformats.org/presentationml/2006/main">
  <p:tag name="DVSHAPEID" val="SYmml3dXjAEGuvfmWBc3Ov"/>
</p:tagLst>
</file>

<file path=ppt/tags/tag312.xml><?xml version="1.0" encoding="utf-8"?>
<p:tagLst xmlns:a="http://schemas.openxmlformats.org/drawingml/2006/main" xmlns:r="http://schemas.openxmlformats.org/officeDocument/2006/relationships" xmlns:p="http://schemas.openxmlformats.org/presentationml/2006/main">
  <p:tag name="DVSHAPEID" val="zDZLDq5ur8vathreTaMvj9"/>
</p:tagLst>
</file>

<file path=ppt/tags/tag313.xml><?xml version="1.0" encoding="utf-8"?>
<p:tagLst xmlns:a="http://schemas.openxmlformats.org/drawingml/2006/main" xmlns:r="http://schemas.openxmlformats.org/officeDocument/2006/relationships" xmlns:p="http://schemas.openxmlformats.org/presentationml/2006/main">
  <p:tag name="DVSHAPEID" val="KlJ8EWnVa2YnoJmzqMSP9v"/>
</p:tagLst>
</file>

<file path=ppt/tags/tag314.xml><?xml version="1.0" encoding="utf-8"?>
<p:tagLst xmlns:a="http://schemas.openxmlformats.org/drawingml/2006/main" xmlns:r="http://schemas.openxmlformats.org/officeDocument/2006/relationships" xmlns:p="http://schemas.openxmlformats.org/presentationml/2006/main">
  <p:tag name="DVSHAPEID" val="bj2XVII1gjcqTE2uM96vYt"/>
</p:tagLst>
</file>

<file path=ppt/tags/tag315.xml><?xml version="1.0" encoding="utf-8"?>
<p:tagLst xmlns:a="http://schemas.openxmlformats.org/drawingml/2006/main" xmlns:r="http://schemas.openxmlformats.org/officeDocument/2006/relationships" xmlns:p="http://schemas.openxmlformats.org/presentationml/2006/main">
  <p:tag name="DVSHAPEID" val="c6SIRjK0DuZeap5G0Fd8LF"/>
</p:tagLst>
</file>

<file path=ppt/tags/tag316.xml><?xml version="1.0" encoding="utf-8"?>
<p:tagLst xmlns:a="http://schemas.openxmlformats.org/drawingml/2006/main" xmlns:r="http://schemas.openxmlformats.org/officeDocument/2006/relationships" xmlns:p="http://schemas.openxmlformats.org/presentationml/2006/main">
  <p:tag name="DVSHAPEID" val="aYQIxV0IIEwH7W4dQohgFH"/>
</p:tagLst>
</file>

<file path=ppt/tags/tag317.xml><?xml version="1.0" encoding="utf-8"?>
<p:tagLst xmlns:a="http://schemas.openxmlformats.org/drawingml/2006/main" xmlns:r="http://schemas.openxmlformats.org/officeDocument/2006/relationships" xmlns:p="http://schemas.openxmlformats.org/presentationml/2006/main">
  <p:tag name="DVSHAPEID" val="qEtCo58rhQHxVUS8LOZULl"/>
</p:tagLst>
</file>

<file path=ppt/tags/tag318.xml><?xml version="1.0" encoding="utf-8"?>
<p:tagLst xmlns:a="http://schemas.openxmlformats.org/drawingml/2006/main" xmlns:r="http://schemas.openxmlformats.org/officeDocument/2006/relationships" xmlns:p="http://schemas.openxmlformats.org/presentationml/2006/main">
  <p:tag name="DVSHAPEID" val="Isi9BNOPQuZtybeVwUAhnG"/>
</p:tagLst>
</file>

<file path=ppt/tags/tag319.xml><?xml version="1.0" encoding="utf-8"?>
<p:tagLst xmlns:a="http://schemas.openxmlformats.org/drawingml/2006/main" xmlns:r="http://schemas.openxmlformats.org/officeDocument/2006/relationships" xmlns:p="http://schemas.openxmlformats.org/presentationml/2006/main">
  <p:tag name="DVSHAPEID" val="Zz0alICsgKV4W1kfukCsZd"/>
</p:tagLst>
</file>

<file path=ppt/tags/tag32.xml><?xml version="1.0" encoding="utf-8"?>
<p:tagLst xmlns:a="http://schemas.openxmlformats.org/drawingml/2006/main" xmlns:r="http://schemas.openxmlformats.org/officeDocument/2006/relationships" xmlns:p="http://schemas.openxmlformats.org/presentationml/2006/main">
  <p:tag name="DVSHAPEID" val="qPt5H4oW7wLMiXP0UIJlsT"/>
</p:tagLst>
</file>

<file path=ppt/tags/tag320.xml><?xml version="1.0" encoding="utf-8"?>
<p:tagLst xmlns:a="http://schemas.openxmlformats.org/drawingml/2006/main" xmlns:r="http://schemas.openxmlformats.org/officeDocument/2006/relationships" xmlns:p="http://schemas.openxmlformats.org/presentationml/2006/main">
  <p:tag name="DVSHAPEID" val="yslGTQh5kuY1sI8qs6coef"/>
</p:tagLst>
</file>

<file path=ppt/tags/tag321.xml><?xml version="1.0" encoding="utf-8"?>
<p:tagLst xmlns:a="http://schemas.openxmlformats.org/drawingml/2006/main" xmlns:r="http://schemas.openxmlformats.org/officeDocument/2006/relationships" xmlns:p="http://schemas.openxmlformats.org/presentationml/2006/main">
  <p:tag name="DVSHAPEID" val="xtfdAhpfEUGM1yPEOLbaqr"/>
</p:tagLst>
</file>

<file path=ppt/tags/tag322.xml><?xml version="1.0" encoding="utf-8"?>
<p:tagLst xmlns:a="http://schemas.openxmlformats.org/drawingml/2006/main" xmlns:r="http://schemas.openxmlformats.org/officeDocument/2006/relationships" xmlns:p="http://schemas.openxmlformats.org/presentationml/2006/main">
  <p:tag name="DVSHAPEID" val="6UyB63SwfBYiURqFgZF4P3"/>
</p:tagLst>
</file>

<file path=ppt/tags/tag323.xml><?xml version="1.0" encoding="utf-8"?>
<p:tagLst xmlns:a="http://schemas.openxmlformats.org/drawingml/2006/main" xmlns:r="http://schemas.openxmlformats.org/officeDocument/2006/relationships" xmlns:p="http://schemas.openxmlformats.org/presentationml/2006/main">
  <p:tag name="DVSHAPEID" val="lGHABNhqc3O6nlEYbmn8F5"/>
</p:tagLst>
</file>

<file path=ppt/tags/tag324.xml><?xml version="1.0" encoding="utf-8"?>
<p:tagLst xmlns:a="http://schemas.openxmlformats.org/drawingml/2006/main" xmlns:r="http://schemas.openxmlformats.org/officeDocument/2006/relationships" xmlns:p="http://schemas.openxmlformats.org/presentationml/2006/main">
  <p:tag name="DVSHAPEID" val="NIEXd8vbvlB2zSUwr4eOoV"/>
</p:tagLst>
</file>

<file path=ppt/tags/tag325.xml><?xml version="1.0" encoding="utf-8"?>
<p:tagLst xmlns:a="http://schemas.openxmlformats.org/drawingml/2006/main" xmlns:r="http://schemas.openxmlformats.org/officeDocument/2006/relationships" xmlns:p="http://schemas.openxmlformats.org/presentationml/2006/main">
  <p:tag name="DVSHAPEID" val="tOt50hOjGGogSYVDz8V1yt"/>
</p:tagLst>
</file>

<file path=ppt/tags/tag326.xml><?xml version="1.0" encoding="utf-8"?>
<p:tagLst xmlns:a="http://schemas.openxmlformats.org/drawingml/2006/main" xmlns:r="http://schemas.openxmlformats.org/officeDocument/2006/relationships" xmlns:p="http://schemas.openxmlformats.org/presentationml/2006/main">
  <p:tag name="DVSHAPEID" val="ulLM4FUjUQGSePt88enbFU"/>
</p:tagLst>
</file>

<file path=ppt/tags/tag327.xml><?xml version="1.0" encoding="utf-8"?>
<p:tagLst xmlns:a="http://schemas.openxmlformats.org/drawingml/2006/main" xmlns:r="http://schemas.openxmlformats.org/officeDocument/2006/relationships" xmlns:p="http://schemas.openxmlformats.org/presentationml/2006/main">
  <p:tag name="DVSHAPEID" val="Ei0VAOu6Tnn0k8jec9pmMx"/>
</p:tagLst>
</file>

<file path=ppt/tags/tag328.xml><?xml version="1.0" encoding="utf-8"?>
<p:tagLst xmlns:a="http://schemas.openxmlformats.org/drawingml/2006/main" xmlns:r="http://schemas.openxmlformats.org/officeDocument/2006/relationships" xmlns:p="http://schemas.openxmlformats.org/presentationml/2006/main">
  <p:tag name="DVSHAPEID" val="z0K69r0GEmNzGtM946ONWj"/>
</p:tagLst>
</file>

<file path=ppt/tags/tag329.xml><?xml version="1.0" encoding="utf-8"?>
<p:tagLst xmlns:a="http://schemas.openxmlformats.org/drawingml/2006/main" xmlns:r="http://schemas.openxmlformats.org/officeDocument/2006/relationships" xmlns:p="http://schemas.openxmlformats.org/presentationml/2006/main">
  <p:tag name="DVSHAPEID" val="udvlOT1eLi76JZatE26cJ0"/>
</p:tagLst>
</file>

<file path=ppt/tags/tag33.xml><?xml version="1.0" encoding="utf-8"?>
<p:tagLst xmlns:a="http://schemas.openxmlformats.org/drawingml/2006/main" xmlns:r="http://schemas.openxmlformats.org/officeDocument/2006/relationships" xmlns:p="http://schemas.openxmlformats.org/presentationml/2006/main">
  <p:tag name="DVSHAPEID" val="dLvnaMY64xIsdNE3Gpy1mr"/>
</p:tagLst>
</file>

<file path=ppt/tags/tag330.xml><?xml version="1.0" encoding="utf-8"?>
<p:tagLst xmlns:a="http://schemas.openxmlformats.org/drawingml/2006/main" xmlns:r="http://schemas.openxmlformats.org/officeDocument/2006/relationships" xmlns:p="http://schemas.openxmlformats.org/presentationml/2006/main">
  <p:tag name="DVSHAPEID" val="cKrQr24jxZBgvwBOD6EqBv"/>
</p:tagLst>
</file>

<file path=ppt/tags/tag331.xml><?xml version="1.0" encoding="utf-8"?>
<p:tagLst xmlns:a="http://schemas.openxmlformats.org/drawingml/2006/main" xmlns:r="http://schemas.openxmlformats.org/officeDocument/2006/relationships" xmlns:p="http://schemas.openxmlformats.org/presentationml/2006/main">
  <p:tag name="DVSHAPEID" val="rAJMYBrMHKAu1KTXrZ9sK8"/>
</p:tagLst>
</file>

<file path=ppt/tags/tag332.xml><?xml version="1.0" encoding="utf-8"?>
<p:tagLst xmlns:a="http://schemas.openxmlformats.org/drawingml/2006/main" xmlns:r="http://schemas.openxmlformats.org/officeDocument/2006/relationships" xmlns:p="http://schemas.openxmlformats.org/presentationml/2006/main">
  <p:tag name="DVSHAPEID" val="vtuESPpZxipHiR7F3sRLhQ"/>
</p:tagLst>
</file>

<file path=ppt/tags/tag333.xml><?xml version="1.0" encoding="utf-8"?>
<p:tagLst xmlns:a="http://schemas.openxmlformats.org/drawingml/2006/main" xmlns:r="http://schemas.openxmlformats.org/officeDocument/2006/relationships" xmlns:p="http://schemas.openxmlformats.org/presentationml/2006/main">
  <p:tag name="DVSHAPEID" val="G0vQVGEFg8Kj5ghkICmIch"/>
</p:tagLst>
</file>

<file path=ppt/tags/tag334.xml><?xml version="1.0" encoding="utf-8"?>
<p:tagLst xmlns:a="http://schemas.openxmlformats.org/drawingml/2006/main" xmlns:r="http://schemas.openxmlformats.org/officeDocument/2006/relationships" xmlns:p="http://schemas.openxmlformats.org/presentationml/2006/main">
  <p:tag name="DVSHAPEID" val="5js2QMVGAYRENt81TJkS2g"/>
</p:tagLst>
</file>

<file path=ppt/tags/tag335.xml><?xml version="1.0" encoding="utf-8"?>
<p:tagLst xmlns:a="http://schemas.openxmlformats.org/drawingml/2006/main" xmlns:r="http://schemas.openxmlformats.org/officeDocument/2006/relationships" xmlns:p="http://schemas.openxmlformats.org/presentationml/2006/main">
  <p:tag name="DVSHAPEID" val="WZLQnJJepzEoVboTPRKzxM"/>
</p:tagLst>
</file>

<file path=ppt/tags/tag336.xml><?xml version="1.0" encoding="utf-8"?>
<p:tagLst xmlns:a="http://schemas.openxmlformats.org/drawingml/2006/main" xmlns:r="http://schemas.openxmlformats.org/officeDocument/2006/relationships" xmlns:p="http://schemas.openxmlformats.org/presentationml/2006/main">
  <p:tag name="DVSHAPEID" val="rrtNbHIDnkeOnsgZpcWlzh"/>
</p:tagLst>
</file>

<file path=ppt/tags/tag337.xml><?xml version="1.0" encoding="utf-8"?>
<p:tagLst xmlns:a="http://schemas.openxmlformats.org/drawingml/2006/main" xmlns:r="http://schemas.openxmlformats.org/officeDocument/2006/relationships" xmlns:p="http://schemas.openxmlformats.org/presentationml/2006/main">
  <p:tag name="DVSHAPEID" val="ZoyXD0Tt7tIaxknzx2wLck"/>
</p:tagLst>
</file>

<file path=ppt/tags/tag338.xml><?xml version="1.0" encoding="utf-8"?>
<p:tagLst xmlns:a="http://schemas.openxmlformats.org/drawingml/2006/main" xmlns:r="http://schemas.openxmlformats.org/officeDocument/2006/relationships" xmlns:p="http://schemas.openxmlformats.org/presentationml/2006/main">
  <p:tag name="DVSHAPEID" val="a7OVDQrxCccar5fe3IKUcL"/>
</p:tagLst>
</file>

<file path=ppt/tags/tag339.xml><?xml version="1.0" encoding="utf-8"?>
<p:tagLst xmlns:a="http://schemas.openxmlformats.org/drawingml/2006/main" xmlns:r="http://schemas.openxmlformats.org/officeDocument/2006/relationships" xmlns:p="http://schemas.openxmlformats.org/presentationml/2006/main">
  <p:tag name="DVSHAPEID" val="6cVVCQEUPN5Fdr8Hn21AQw"/>
</p:tagLst>
</file>

<file path=ppt/tags/tag34.xml><?xml version="1.0" encoding="utf-8"?>
<p:tagLst xmlns:a="http://schemas.openxmlformats.org/drawingml/2006/main" xmlns:r="http://schemas.openxmlformats.org/officeDocument/2006/relationships" xmlns:p="http://schemas.openxmlformats.org/presentationml/2006/main">
  <p:tag name="DVSHAPEID" val="8vUgTZqLiLgxCIzjUBY0re"/>
</p:tagLst>
</file>

<file path=ppt/tags/tag340.xml><?xml version="1.0" encoding="utf-8"?>
<p:tagLst xmlns:a="http://schemas.openxmlformats.org/drawingml/2006/main" xmlns:r="http://schemas.openxmlformats.org/officeDocument/2006/relationships" xmlns:p="http://schemas.openxmlformats.org/presentationml/2006/main">
  <p:tag name="DVSHAPEID" val="XnThjiZO1h7o1C0IeBSImp"/>
</p:tagLst>
</file>

<file path=ppt/tags/tag341.xml><?xml version="1.0" encoding="utf-8"?>
<p:tagLst xmlns:a="http://schemas.openxmlformats.org/drawingml/2006/main" xmlns:r="http://schemas.openxmlformats.org/officeDocument/2006/relationships" xmlns:p="http://schemas.openxmlformats.org/presentationml/2006/main">
  <p:tag name="DVSHAPEID" val="4LRO6llHTCVzex1kxlV1LN"/>
</p:tagLst>
</file>

<file path=ppt/tags/tag342.xml><?xml version="1.0" encoding="utf-8"?>
<p:tagLst xmlns:a="http://schemas.openxmlformats.org/drawingml/2006/main" xmlns:r="http://schemas.openxmlformats.org/officeDocument/2006/relationships" xmlns:p="http://schemas.openxmlformats.org/presentationml/2006/main">
  <p:tag name="DVSHAPEID" val="xPqwHEOqH89yi7qvcDtkov"/>
</p:tagLst>
</file>

<file path=ppt/tags/tag343.xml><?xml version="1.0" encoding="utf-8"?>
<p:tagLst xmlns:a="http://schemas.openxmlformats.org/drawingml/2006/main" xmlns:r="http://schemas.openxmlformats.org/officeDocument/2006/relationships" xmlns:p="http://schemas.openxmlformats.org/presentationml/2006/main">
  <p:tag name="DVSHAPEID" val="trnsGT3wNlDhe2nAEGSsUM"/>
</p:tagLst>
</file>

<file path=ppt/tags/tag344.xml><?xml version="1.0" encoding="utf-8"?>
<p:tagLst xmlns:a="http://schemas.openxmlformats.org/drawingml/2006/main" xmlns:r="http://schemas.openxmlformats.org/officeDocument/2006/relationships" xmlns:p="http://schemas.openxmlformats.org/presentationml/2006/main">
  <p:tag name="DVSHAPEID" val="pGfTU29hyro1lY8eXVmakO"/>
</p:tagLst>
</file>

<file path=ppt/tags/tag345.xml><?xml version="1.0" encoding="utf-8"?>
<p:tagLst xmlns:a="http://schemas.openxmlformats.org/drawingml/2006/main" xmlns:r="http://schemas.openxmlformats.org/officeDocument/2006/relationships" xmlns:p="http://schemas.openxmlformats.org/presentationml/2006/main">
  <p:tag name="DVSHAPEID" val="V1To7CYMrVBG1GdNZ1nvMb"/>
</p:tagLst>
</file>

<file path=ppt/tags/tag346.xml><?xml version="1.0" encoding="utf-8"?>
<p:tagLst xmlns:a="http://schemas.openxmlformats.org/drawingml/2006/main" xmlns:r="http://schemas.openxmlformats.org/officeDocument/2006/relationships" xmlns:p="http://schemas.openxmlformats.org/presentationml/2006/main">
  <p:tag name="DVSHAPEID" val="ScGprpIX6JrBKdZwUwiLZt"/>
</p:tagLst>
</file>

<file path=ppt/tags/tag347.xml><?xml version="1.0" encoding="utf-8"?>
<p:tagLst xmlns:a="http://schemas.openxmlformats.org/drawingml/2006/main" xmlns:r="http://schemas.openxmlformats.org/officeDocument/2006/relationships" xmlns:p="http://schemas.openxmlformats.org/presentationml/2006/main">
  <p:tag name="DVSHAPEID" val="qFXs1aVkMP1K9HHIbz3uPR"/>
</p:tagLst>
</file>

<file path=ppt/tags/tag348.xml><?xml version="1.0" encoding="utf-8"?>
<p:tagLst xmlns:a="http://schemas.openxmlformats.org/drawingml/2006/main" xmlns:r="http://schemas.openxmlformats.org/officeDocument/2006/relationships" xmlns:p="http://schemas.openxmlformats.org/presentationml/2006/main">
  <p:tag name="DVSHAPEID" val="eqWZNt6Rc1boL1rZny1LWC"/>
</p:tagLst>
</file>

<file path=ppt/tags/tag349.xml><?xml version="1.0" encoding="utf-8"?>
<p:tagLst xmlns:a="http://schemas.openxmlformats.org/drawingml/2006/main" xmlns:r="http://schemas.openxmlformats.org/officeDocument/2006/relationships" xmlns:p="http://schemas.openxmlformats.org/presentationml/2006/main">
  <p:tag name="DVSHAPEID" val="z04iOclJHvDzqwv2msdVD0"/>
</p:tagLst>
</file>

<file path=ppt/tags/tag35.xml><?xml version="1.0" encoding="utf-8"?>
<p:tagLst xmlns:a="http://schemas.openxmlformats.org/drawingml/2006/main" xmlns:r="http://schemas.openxmlformats.org/officeDocument/2006/relationships" xmlns:p="http://schemas.openxmlformats.org/presentationml/2006/main">
  <p:tag name="DVSHAPEID" val="4PK2mQ2kMrxLCZsTTYGifW"/>
</p:tagLst>
</file>

<file path=ppt/tags/tag350.xml><?xml version="1.0" encoding="utf-8"?>
<p:tagLst xmlns:a="http://schemas.openxmlformats.org/drawingml/2006/main" xmlns:r="http://schemas.openxmlformats.org/officeDocument/2006/relationships" xmlns:p="http://schemas.openxmlformats.org/presentationml/2006/main">
  <p:tag name="DVSHAPEID" val="yKVGgcbvs3UCRVVvEUvsjF"/>
</p:tagLst>
</file>

<file path=ppt/tags/tag351.xml><?xml version="1.0" encoding="utf-8"?>
<p:tagLst xmlns:a="http://schemas.openxmlformats.org/drawingml/2006/main" xmlns:r="http://schemas.openxmlformats.org/officeDocument/2006/relationships" xmlns:p="http://schemas.openxmlformats.org/presentationml/2006/main">
  <p:tag name="DVSHAPEID" val="LcAVtlbyy1Zysjn7W9xc3A"/>
</p:tagLst>
</file>

<file path=ppt/tags/tag352.xml><?xml version="1.0" encoding="utf-8"?>
<p:tagLst xmlns:a="http://schemas.openxmlformats.org/drawingml/2006/main" xmlns:r="http://schemas.openxmlformats.org/officeDocument/2006/relationships" xmlns:p="http://schemas.openxmlformats.org/presentationml/2006/main">
  <p:tag name="DVSHAPEID" val="EOEA6ROjqaGSZI5kIQjTvT"/>
</p:tagLst>
</file>

<file path=ppt/tags/tag353.xml><?xml version="1.0" encoding="utf-8"?>
<p:tagLst xmlns:a="http://schemas.openxmlformats.org/drawingml/2006/main" xmlns:r="http://schemas.openxmlformats.org/officeDocument/2006/relationships" xmlns:p="http://schemas.openxmlformats.org/presentationml/2006/main">
  <p:tag name="DVSHAPEID" val="CitB7wYmV7CayMgTekKeAP"/>
</p:tagLst>
</file>

<file path=ppt/tags/tag354.xml><?xml version="1.0" encoding="utf-8"?>
<p:tagLst xmlns:a="http://schemas.openxmlformats.org/drawingml/2006/main" xmlns:r="http://schemas.openxmlformats.org/officeDocument/2006/relationships" xmlns:p="http://schemas.openxmlformats.org/presentationml/2006/main">
  <p:tag name="DVSHAPEID" val="SzkE1BqHS95Lbm6vJhk3ez"/>
</p:tagLst>
</file>

<file path=ppt/tags/tag355.xml><?xml version="1.0" encoding="utf-8"?>
<p:tagLst xmlns:a="http://schemas.openxmlformats.org/drawingml/2006/main" xmlns:r="http://schemas.openxmlformats.org/officeDocument/2006/relationships" xmlns:p="http://schemas.openxmlformats.org/presentationml/2006/main">
  <p:tag name="DVSHAPEID" val="gOaj3PBZ8giNqUhsunWees"/>
</p:tagLst>
</file>

<file path=ppt/tags/tag356.xml><?xml version="1.0" encoding="utf-8"?>
<p:tagLst xmlns:a="http://schemas.openxmlformats.org/drawingml/2006/main" xmlns:r="http://schemas.openxmlformats.org/officeDocument/2006/relationships" xmlns:p="http://schemas.openxmlformats.org/presentationml/2006/main">
  <p:tag name="DVSHAPEID" val="5MAUMJAtTxAiivuIxA5S0O"/>
</p:tagLst>
</file>

<file path=ppt/tags/tag357.xml><?xml version="1.0" encoding="utf-8"?>
<p:tagLst xmlns:a="http://schemas.openxmlformats.org/drawingml/2006/main" xmlns:r="http://schemas.openxmlformats.org/officeDocument/2006/relationships" xmlns:p="http://schemas.openxmlformats.org/presentationml/2006/main">
  <p:tag name="DVSHAPEID" val="soWcdgMX60kNJnJ93SpFnK"/>
</p:tagLst>
</file>

<file path=ppt/tags/tag358.xml><?xml version="1.0" encoding="utf-8"?>
<p:tagLst xmlns:a="http://schemas.openxmlformats.org/drawingml/2006/main" xmlns:r="http://schemas.openxmlformats.org/officeDocument/2006/relationships" xmlns:p="http://schemas.openxmlformats.org/presentationml/2006/main">
  <p:tag name="DVSHAPEID" val="c7BMYMPm8lrhjbYzvjHVrA"/>
</p:tagLst>
</file>

<file path=ppt/tags/tag359.xml><?xml version="1.0" encoding="utf-8"?>
<p:tagLst xmlns:a="http://schemas.openxmlformats.org/drawingml/2006/main" xmlns:r="http://schemas.openxmlformats.org/officeDocument/2006/relationships" xmlns:p="http://schemas.openxmlformats.org/presentationml/2006/main">
  <p:tag name="DVSHAPEID" val="XvL6YnwdtlrIcOBriZ8KSZ"/>
</p:tagLst>
</file>

<file path=ppt/tags/tag36.xml><?xml version="1.0" encoding="utf-8"?>
<p:tagLst xmlns:a="http://schemas.openxmlformats.org/drawingml/2006/main" xmlns:r="http://schemas.openxmlformats.org/officeDocument/2006/relationships" xmlns:p="http://schemas.openxmlformats.org/presentationml/2006/main">
  <p:tag name="DVSHAPEID" val="bGbWumuW3l0Ur4wRDAJYZP"/>
</p:tagLst>
</file>

<file path=ppt/tags/tag360.xml><?xml version="1.0" encoding="utf-8"?>
<p:tagLst xmlns:a="http://schemas.openxmlformats.org/drawingml/2006/main" xmlns:r="http://schemas.openxmlformats.org/officeDocument/2006/relationships" xmlns:p="http://schemas.openxmlformats.org/presentationml/2006/main">
  <p:tag name="DVSHAPEID" val="ms3xbum6YrjCa60SOrPUS5"/>
</p:tagLst>
</file>

<file path=ppt/tags/tag361.xml><?xml version="1.0" encoding="utf-8"?>
<p:tagLst xmlns:a="http://schemas.openxmlformats.org/drawingml/2006/main" xmlns:r="http://schemas.openxmlformats.org/officeDocument/2006/relationships" xmlns:p="http://schemas.openxmlformats.org/presentationml/2006/main">
  <p:tag name="DVSHAPEID" val="PBZ9Y41HNGHY8j2qc2Qnn0"/>
</p:tagLst>
</file>

<file path=ppt/tags/tag362.xml><?xml version="1.0" encoding="utf-8"?>
<p:tagLst xmlns:a="http://schemas.openxmlformats.org/drawingml/2006/main" xmlns:r="http://schemas.openxmlformats.org/officeDocument/2006/relationships" xmlns:p="http://schemas.openxmlformats.org/presentationml/2006/main">
  <p:tag name="DVSHAPEID" val="oAEuqpbGVX7gCsy1wi5gDC"/>
</p:tagLst>
</file>

<file path=ppt/tags/tag363.xml><?xml version="1.0" encoding="utf-8"?>
<p:tagLst xmlns:a="http://schemas.openxmlformats.org/drawingml/2006/main" xmlns:r="http://schemas.openxmlformats.org/officeDocument/2006/relationships" xmlns:p="http://schemas.openxmlformats.org/presentationml/2006/main">
  <p:tag name="DVSHAPEID" val="UbXHPnfM4uIPcovtDBw7LK"/>
</p:tagLst>
</file>

<file path=ppt/tags/tag364.xml><?xml version="1.0" encoding="utf-8"?>
<p:tagLst xmlns:a="http://schemas.openxmlformats.org/drawingml/2006/main" xmlns:r="http://schemas.openxmlformats.org/officeDocument/2006/relationships" xmlns:p="http://schemas.openxmlformats.org/presentationml/2006/main">
  <p:tag name="DVSHAPEID" val="RSHASawyi6mMGsxJAOq8TC"/>
</p:tagLst>
</file>

<file path=ppt/tags/tag365.xml><?xml version="1.0" encoding="utf-8"?>
<p:tagLst xmlns:a="http://schemas.openxmlformats.org/drawingml/2006/main" xmlns:r="http://schemas.openxmlformats.org/officeDocument/2006/relationships" xmlns:p="http://schemas.openxmlformats.org/presentationml/2006/main">
  <p:tag name="DVSHAPEID" val="xMfaw2FtKwQ9k4Zfv4gvcB"/>
</p:tagLst>
</file>

<file path=ppt/tags/tag366.xml><?xml version="1.0" encoding="utf-8"?>
<p:tagLst xmlns:a="http://schemas.openxmlformats.org/drawingml/2006/main" xmlns:r="http://schemas.openxmlformats.org/officeDocument/2006/relationships" xmlns:p="http://schemas.openxmlformats.org/presentationml/2006/main">
  <p:tag name="DVSHAPEID" val="tqI2VT0IGDRelUkIEtTOmQ"/>
</p:tagLst>
</file>

<file path=ppt/tags/tag367.xml><?xml version="1.0" encoding="utf-8"?>
<p:tagLst xmlns:a="http://schemas.openxmlformats.org/drawingml/2006/main" xmlns:r="http://schemas.openxmlformats.org/officeDocument/2006/relationships" xmlns:p="http://schemas.openxmlformats.org/presentationml/2006/main">
  <p:tag name="DVSHAPEID" val="Vw8sKkimSnqViPrt6Lt1Pd"/>
</p:tagLst>
</file>

<file path=ppt/tags/tag368.xml><?xml version="1.0" encoding="utf-8"?>
<p:tagLst xmlns:a="http://schemas.openxmlformats.org/drawingml/2006/main" xmlns:r="http://schemas.openxmlformats.org/officeDocument/2006/relationships" xmlns:p="http://schemas.openxmlformats.org/presentationml/2006/main">
  <p:tag name="DVSHAPEID" val="i5J5UNpMCnfDvbUt9GpkLt"/>
</p:tagLst>
</file>

<file path=ppt/tags/tag369.xml><?xml version="1.0" encoding="utf-8"?>
<p:tagLst xmlns:a="http://schemas.openxmlformats.org/drawingml/2006/main" xmlns:r="http://schemas.openxmlformats.org/officeDocument/2006/relationships" xmlns:p="http://schemas.openxmlformats.org/presentationml/2006/main">
  <p:tag name="DVSHAPEID" val="OpBvgbn7lk0He2IFqvW5K2"/>
</p:tagLst>
</file>

<file path=ppt/tags/tag37.xml><?xml version="1.0" encoding="utf-8"?>
<p:tagLst xmlns:a="http://schemas.openxmlformats.org/drawingml/2006/main" xmlns:r="http://schemas.openxmlformats.org/officeDocument/2006/relationships" xmlns:p="http://schemas.openxmlformats.org/presentationml/2006/main">
  <p:tag name="DVSHAPEID" val="0Q5AR0IZk8Y7E4QplGPPnb"/>
</p:tagLst>
</file>

<file path=ppt/tags/tag370.xml><?xml version="1.0" encoding="utf-8"?>
<p:tagLst xmlns:a="http://schemas.openxmlformats.org/drawingml/2006/main" xmlns:r="http://schemas.openxmlformats.org/officeDocument/2006/relationships" xmlns:p="http://schemas.openxmlformats.org/presentationml/2006/main">
  <p:tag name="DVSHAPEID" val="GFjgyDCNCvsOgktpwepv2U"/>
</p:tagLst>
</file>

<file path=ppt/tags/tag371.xml><?xml version="1.0" encoding="utf-8"?>
<p:tagLst xmlns:a="http://schemas.openxmlformats.org/drawingml/2006/main" xmlns:r="http://schemas.openxmlformats.org/officeDocument/2006/relationships" xmlns:p="http://schemas.openxmlformats.org/presentationml/2006/main">
  <p:tag name="DVSHAPEID" val="CNXRKufToFIMIWb0DJuyIu"/>
</p:tagLst>
</file>

<file path=ppt/tags/tag372.xml><?xml version="1.0" encoding="utf-8"?>
<p:tagLst xmlns:a="http://schemas.openxmlformats.org/drawingml/2006/main" xmlns:r="http://schemas.openxmlformats.org/officeDocument/2006/relationships" xmlns:p="http://schemas.openxmlformats.org/presentationml/2006/main">
  <p:tag name="DVSHAPEID" val="fpMob0ZIGfZM2wiGS8xI7N"/>
</p:tagLst>
</file>

<file path=ppt/tags/tag373.xml><?xml version="1.0" encoding="utf-8"?>
<p:tagLst xmlns:a="http://schemas.openxmlformats.org/drawingml/2006/main" xmlns:r="http://schemas.openxmlformats.org/officeDocument/2006/relationships" xmlns:p="http://schemas.openxmlformats.org/presentationml/2006/main">
  <p:tag name="DVSHAPEID" val="6tBxdwAF1tc8yx5mifUFYt"/>
</p:tagLst>
</file>

<file path=ppt/tags/tag374.xml><?xml version="1.0" encoding="utf-8"?>
<p:tagLst xmlns:a="http://schemas.openxmlformats.org/drawingml/2006/main" xmlns:r="http://schemas.openxmlformats.org/officeDocument/2006/relationships" xmlns:p="http://schemas.openxmlformats.org/presentationml/2006/main">
  <p:tag name="DVSHAPEID" val="NWTFHWRl1ZnsjiMENs71dv"/>
</p:tagLst>
</file>

<file path=ppt/tags/tag375.xml><?xml version="1.0" encoding="utf-8"?>
<p:tagLst xmlns:a="http://schemas.openxmlformats.org/drawingml/2006/main" xmlns:r="http://schemas.openxmlformats.org/officeDocument/2006/relationships" xmlns:p="http://schemas.openxmlformats.org/presentationml/2006/main">
  <p:tag name="DVSHAPEID" val="zUYLBwPhOrOCGEDyPDNFsc"/>
</p:tagLst>
</file>

<file path=ppt/tags/tag376.xml><?xml version="1.0" encoding="utf-8"?>
<p:tagLst xmlns:a="http://schemas.openxmlformats.org/drawingml/2006/main" xmlns:r="http://schemas.openxmlformats.org/officeDocument/2006/relationships" xmlns:p="http://schemas.openxmlformats.org/presentationml/2006/main">
  <p:tag name="DVSHAPEID" val="K5eMzDrsyWfhmYGWlkvJbV"/>
</p:tagLst>
</file>

<file path=ppt/tags/tag377.xml><?xml version="1.0" encoding="utf-8"?>
<p:tagLst xmlns:a="http://schemas.openxmlformats.org/drawingml/2006/main" xmlns:r="http://schemas.openxmlformats.org/officeDocument/2006/relationships" xmlns:p="http://schemas.openxmlformats.org/presentationml/2006/main">
  <p:tag name="DVSHAPEID" val="DGC81eDtdy3naSwOXcPmTS"/>
</p:tagLst>
</file>

<file path=ppt/tags/tag378.xml><?xml version="1.0" encoding="utf-8"?>
<p:tagLst xmlns:a="http://schemas.openxmlformats.org/drawingml/2006/main" xmlns:r="http://schemas.openxmlformats.org/officeDocument/2006/relationships" xmlns:p="http://schemas.openxmlformats.org/presentationml/2006/main">
  <p:tag name="DVSHAPEID" val="nphERTis9J1OsyaqCdO4IG"/>
</p:tagLst>
</file>

<file path=ppt/tags/tag379.xml><?xml version="1.0" encoding="utf-8"?>
<p:tagLst xmlns:a="http://schemas.openxmlformats.org/drawingml/2006/main" xmlns:r="http://schemas.openxmlformats.org/officeDocument/2006/relationships" xmlns:p="http://schemas.openxmlformats.org/presentationml/2006/main">
  <p:tag name="DVSHAPEID" val="dZONpwnjTP2LicQmmJbLpk"/>
</p:tagLst>
</file>

<file path=ppt/tags/tag38.xml><?xml version="1.0" encoding="utf-8"?>
<p:tagLst xmlns:a="http://schemas.openxmlformats.org/drawingml/2006/main" xmlns:r="http://schemas.openxmlformats.org/officeDocument/2006/relationships" xmlns:p="http://schemas.openxmlformats.org/presentationml/2006/main">
  <p:tag name="DVSHAPEID" val="LIxnn2l5zhWlGkRTvue30R"/>
</p:tagLst>
</file>

<file path=ppt/tags/tag380.xml><?xml version="1.0" encoding="utf-8"?>
<p:tagLst xmlns:a="http://schemas.openxmlformats.org/drawingml/2006/main" xmlns:r="http://schemas.openxmlformats.org/officeDocument/2006/relationships" xmlns:p="http://schemas.openxmlformats.org/presentationml/2006/main">
  <p:tag name="DVSHAPEID" val="llqYEwzCxP9GbiQ4uL5PPc"/>
</p:tagLst>
</file>

<file path=ppt/tags/tag381.xml><?xml version="1.0" encoding="utf-8"?>
<p:tagLst xmlns:a="http://schemas.openxmlformats.org/drawingml/2006/main" xmlns:r="http://schemas.openxmlformats.org/officeDocument/2006/relationships" xmlns:p="http://schemas.openxmlformats.org/presentationml/2006/main">
  <p:tag name="DVSHAPEID" val="MHfXAgQ5SXhTDtnqSRJgic"/>
</p:tagLst>
</file>

<file path=ppt/tags/tag382.xml><?xml version="1.0" encoding="utf-8"?>
<p:tagLst xmlns:a="http://schemas.openxmlformats.org/drawingml/2006/main" xmlns:r="http://schemas.openxmlformats.org/officeDocument/2006/relationships" xmlns:p="http://schemas.openxmlformats.org/presentationml/2006/main">
  <p:tag name="DVSHAPEID" val="BC1yvifpFzu9yJJGVjMsWc"/>
</p:tagLst>
</file>

<file path=ppt/tags/tag383.xml><?xml version="1.0" encoding="utf-8"?>
<p:tagLst xmlns:a="http://schemas.openxmlformats.org/drawingml/2006/main" xmlns:r="http://schemas.openxmlformats.org/officeDocument/2006/relationships" xmlns:p="http://schemas.openxmlformats.org/presentationml/2006/main">
  <p:tag name="DVSHAPEID" val="ohEnG3Se5yTz5DV2KxPthI"/>
</p:tagLst>
</file>

<file path=ppt/tags/tag384.xml><?xml version="1.0" encoding="utf-8"?>
<p:tagLst xmlns:a="http://schemas.openxmlformats.org/drawingml/2006/main" xmlns:r="http://schemas.openxmlformats.org/officeDocument/2006/relationships" xmlns:p="http://schemas.openxmlformats.org/presentationml/2006/main">
  <p:tag name="DVSHAPEID" val="ptUDHbVquPgpdJT8BcxrtW"/>
</p:tagLst>
</file>

<file path=ppt/tags/tag385.xml><?xml version="1.0" encoding="utf-8"?>
<p:tagLst xmlns:a="http://schemas.openxmlformats.org/drawingml/2006/main" xmlns:r="http://schemas.openxmlformats.org/officeDocument/2006/relationships" xmlns:p="http://schemas.openxmlformats.org/presentationml/2006/main">
  <p:tag name="DVSHAPEID" val="gZE6KTyeCtUGSat3mHjF43"/>
</p:tagLst>
</file>

<file path=ppt/tags/tag386.xml><?xml version="1.0" encoding="utf-8"?>
<p:tagLst xmlns:a="http://schemas.openxmlformats.org/drawingml/2006/main" xmlns:r="http://schemas.openxmlformats.org/officeDocument/2006/relationships" xmlns:p="http://schemas.openxmlformats.org/presentationml/2006/main">
  <p:tag name="DVSHAPEID" val="jFpb8CWCVQesdVZAq1RgdN"/>
</p:tagLst>
</file>

<file path=ppt/tags/tag387.xml><?xml version="1.0" encoding="utf-8"?>
<p:tagLst xmlns:a="http://schemas.openxmlformats.org/drawingml/2006/main" xmlns:r="http://schemas.openxmlformats.org/officeDocument/2006/relationships" xmlns:p="http://schemas.openxmlformats.org/presentationml/2006/main">
  <p:tag name="DVSHAPEID" val="vwRJFyQQ8OScFYGzLWh0x3"/>
</p:tagLst>
</file>

<file path=ppt/tags/tag388.xml><?xml version="1.0" encoding="utf-8"?>
<p:tagLst xmlns:a="http://schemas.openxmlformats.org/drawingml/2006/main" xmlns:r="http://schemas.openxmlformats.org/officeDocument/2006/relationships" xmlns:p="http://schemas.openxmlformats.org/presentationml/2006/main">
  <p:tag name="DVSHAPEID" val="rpWy3LghNNQwaTkoXnM5Iq"/>
</p:tagLst>
</file>

<file path=ppt/tags/tag389.xml><?xml version="1.0" encoding="utf-8"?>
<p:tagLst xmlns:a="http://schemas.openxmlformats.org/drawingml/2006/main" xmlns:r="http://schemas.openxmlformats.org/officeDocument/2006/relationships" xmlns:p="http://schemas.openxmlformats.org/presentationml/2006/main">
  <p:tag name="DVSHAPEID" val="A1f1URfVYcfr4rM7v4zQ04"/>
</p:tagLst>
</file>

<file path=ppt/tags/tag39.xml><?xml version="1.0" encoding="utf-8"?>
<p:tagLst xmlns:a="http://schemas.openxmlformats.org/drawingml/2006/main" xmlns:r="http://schemas.openxmlformats.org/officeDocument/2006/relationships" xmlns:p="http://schemas.openxmlformats.org/presentationml/2006/main">
  <p:tag name="DVSHAPEID" val="Vkqr0ee38arO4m2tDGEezH"/>
</p:tagLst>
</file>

<file path=ppt/tags/tag390.xml><?xml version="1.0" encoding="utf-8"?>
<p:tagLst xmlns:a="http://schemas.openxmlformats.org/drawingml/2006/main" xmlns:r="http://schemas.openxmlformats.org/officeDocument/2006/relationships" xmlns:p="http://schemas.openxmlformats.org/presentationml/2006/main">
  <p:tag name="DVSHAPEID" val="l9NNemZUdrl1OVi1Ro2SPE"/>
</p:tagLst>
</file>

<file path=ppt/tags/tag391.xml><?xml version="1.0" encoding="utf-8"?>
<p:tagLst xmlns:a="http://schemas.openxmlformats.org/drawingml/2006/main" xmlns:r="http://schemas.openxmlformats.org/officeDocument/2006/relationships" xmlns:p="http://schemas.openxmlformats.org/presentationml/2006/main">
  <p:tag name="DVSHAPEID" val="gIOSCQSIwRpwG6d7DTV4ZO"/>
</p:tagLst>
</file>

<file path=ppt/tags/tag392.xml><?xml version="1.0" encoding="utf-8"?>
<p:tagLst xmlns:a="http://schemas.openxmlformats.org/drawingml/2006/main" xmlns:r="http://schemas.openxmlformats.org/officeDocument/2006/relationships" xmlns:p="http://schemas.openxmlformats.org/presentationml/2006/main">
  <p:tag name="DVSHAPEID" val="53DROtdbO8fHS5YmK91vVt"/>
</p:tagLst>
</file>

<file path=ppt/tags/tag393.xml><?xml version="1.0" encoding="utf-8"?>
<p:tagLst xmlns:a="http://schemas.openxmlformats.org/drawingml/2006/main" xmlns:r="http://schemas.openxmlformats.org/officeDocument/2006/relationships" xmlns:p="http://schemas.openxmlformats.org/presentationml/2006/main">
  <p:tag name="DVSHAPEID" val="BiecOJL8WKEsCLfL1ovk3h"/>
</p:tagLst>
</file>

<file path=ppt/tags/tag394.xml><?xml version="1.0" encoding="utf-8"?>
<p:tagLst xmlns:a="http://schemas.openxmlformats.org/drawingml/2006/main" xmlns:r="http://schemas.openxmlformats.org/officeDocument/2006/relationships" xmlns:p="http://schemas.openxmlformats.org/presentationml/2006/main">
  <p:tag name="DVSHAPEID" val="hZd89g9M2uSCrkCCFtpFbu"/>
</p:tagLst>
</file>

<file path=ppt/tags/tag395.xml><?xml version="1.0" encoding="utf-8"?>
<p:tagLst xmlns:a="http://schemas.openxmlformats.org/drawingml/2006/main" xmlns:r="http://schemas.openxmlformats.org/officeDocument/2006/relationships" xmlns:p="http://schemas.openxmlformats.org/presentationml/2006/main">
  <p:tag name="DVSHAPEID" val="2psd6Y7D0Aqk0fYGAuZ9Ia"/>
</p:tagLst>
</file>

<file path=ppt/tags/tag396.xml><?xml version="1.0" encoding="utf-8"?>
<p:tagLst xmlns:a="http://schemas.openxmlformats.org/drawingml/2006/main" xmlns:r="http://schemas.openxmlformats.org/officeDocument/2006/relationships" xmlns:p="http://schemas.openxmlformats.org/presentationml/2006/main">
  <p:tag name="DVSHAPEID" val="z0jU8pJ1Uo5NWOFVaaEpui"/>
</p:tagLst>
</file>

<file path=ppt/tags/tag397.xml><?xml version="1.0" encoding="utf-8"?>
<p:tagLst xmlns:a="http://schemas.openxmlformats.org/drawingml/2006/main" xmlns:r="http://schemas.openxmlformats.org/officeDocument/2006/relationships" xmlns:p="http://schemas.openxmlformats.org/presentationml/2006/main">
  <p:tag name="DVSHAPEID" val="b7knDZSVF1LSQrTcQITYG2"/>
</p:tagLst>
</file>

<file path=ppt/tags/tag398.xml><?xml version="1.0" encoding="utf-8"?>
<p:tagLst xmlns:a="http://schemas.openxmlformats.org/drawingml/2006/main" xmlns:r="http://schemas.openxmlformats.org/officeDocument/2006/relationships" xmlns:p="http://schemas.openxmlformats.org/presentationml/2006/main">
  <p:tag name="DVSHAPEID" val="edja0EkPvjFhOcALLK9ZI3"/>
</p:tagLst>
</file>

<file path=ppt/tags/tag399.xml><?xml version="1.0" encoding="utf-8"?>
<p:tagLst xmlns:a="http://schemas.openxmlformats.org/drawingml/2006/main" xmlns:r="http://schemas.openxmlformats.org/officeDocument/2006/relationships" xmlns:p="http://schemas.openxmlformats.org/presentationml/2006/main">
  <p:tag name="DVSHAPEID" val="14Xe2YjWvvC9S64tZdBQws"/>
</p:tagLst>
</file>

<file path=ppt/tags/tag4.xml><?xml version="1.0" encoding="utf-8"?>
<p:tagLst xmlns:a="http://schemas.openxmlformats.org/drawingml/2006/main" xmlns:r="http://schemas.openxmlformats.org/officeDocument/2006/relationships" xmlns:p="http://schemas.openxmlformats.org/presentationml/2006/main">
  <p:tag name="DVSHAPEID" val="mIUSw6pQzOnbZPrnCdlS3u"/>
</p:tagLst>
</file>

<file path=ppt/tags/tag40.xml><?xml version="1.0" encoding="utf-8"?>
<p:tagLst xmlns:a="http://schemas.openxmlformats.org/drawingml/2006/main" xmlns:r="http://schemas.openxmlformats.org/officeDocument/2006/relationships" xmlns:p="http://schemas.openxmlformats.org/presentationml/2006/main">
  <p:tag name="DVSHAPEID" val="ajowyralAkaTMdXW27Rw8M"/>
</p:tagLst>
</file>

<file path=ppt/tags/tag400.xml><?xml version="1.0" encoding="utf-8"?>
<p:tagLst xmlns:a="http://schemas.openxmlformats.org/drawingml/2006/main" xmlns:r="http://schemas.openxmlformats.org/officeDocument/2006/relationships" xmlns:p="http://schemas.openxmlformats.org/presentationml/2006/main">
  <p:tag name="DVSHAPEID" val="czCHC5W9PGjbbfcLCmvyNa"/>
</p:tagLst>
</file>

<file path=ppt/tags/tag401.xml><?xml version="1.0" encoding="utf-8"?>
<p:tagLst xmlns:a="http://schemas.openxmlformats.org/drawingml/2006/main" xmlns:r="http://schemas.openxmlformats.org/officeDocument/2006/relationships" xmlns:p="http://schemas.openxmlformats.org/presentationml/2006/main">
  <p:tag name="DVSHAPEID" val="FFjtHiLVnSwzRoBlme0mGV"/>
</p:tagLst>
</file>

<file path=ppt/tags/tag402.xml><?xml version="1.0" encoding="utf-8"?>
<p:tagLst xmlns:a="http://schemas.openxmlformats.org/drawingml/2006/main" xmlns:r="http://schemas.openxmlformats.org/officeDocument/2006/relationships" xmlns:p="http://schemas.openxmlformats.org/presentationml/2006/main">
  <p:tag name="DVSHAPEID" val="PHVOhdBfkYF2TXo8nEoUjr"/>
</p:tagLst>
</file>

<file path=ppt/tags/tag403.xml><?xml version="1.0" encoding="utf-8"?>
<p:tagLst xmlns:a="http://schemas.openxmlformats.org/drawingml/2006/main" xmlns:r="http://schemas.openxmlformats.org/officeDocument/2006/relationships" xmlns:p="http://schemas.openxmlformats.org/presentationml/2006/main">
  <p:tag name="DVSHAPEID" val="ECnN9g0hxqtKPByS1xj8xy"/>
</p:tagLst>
</file>

<file path=ppt/tags/tag404.xml><?xml version="1.0" encoding="utf-8"?>
<p:tagLst xmlns:a="http://schemas.openxmlformats.org/drawingml/2006/main" xmlns:r="http://schemas.openxmlformats.org/officeDocument/2006/relationships" xmlns:p="http://schemas.openxmlformats.org/presentationml/2006/main">
  <p:tag name="DVSHAPEID" val="TPuEXdRmYMBo3irt3kf3qe"/>
</p:tagLst>
</file>

<file path=ppt/tags/tag405.xml><?xml version="1.0" encoding="utf-8"?>
<p:tagLst xmlns:a="http://schemas.openxmlformats.org/drawingml/2006/main" xmlns:r="http://schemas.openxmlformats.org/officeDocument/2006/relationships" xmlns:p="http://schemas.openxmlformats.org/presentationml/2006/main">
  <p:tag name="DVSHAPEID" val="y98MAvDQAaT6IyjvjMqbsH"/>
</p:tagLst>
</file>

<file path=ppt/tags/tag406.xml><?xml version="1.0" encoding="utf-8"?>
<p:tagLst xmlns:a="http://schemas.openxmlformats.org/drawingml/2006/main" xmlns:r="http://schemas.openxmlformats.org/officeDocument/2006/relationships" xmlns:p="http://schemas.openxmlformats.org/presentationml/2006/main">
  <p:tag name="DVSHAPEID" val="8qxfryuZTu7FglwaDlJ8bq"/>
</p:tagLst>
</file>

<file path=ppt/tags/tag407.xml><?xml version="1.0" encoding="utf-8"?>
<p:tagLst xmlns:a="http://schemas.openxmlformats.org/drawingml/2006/main" xmlns:r="http://schemas.openxmlformats.org/officeDocument/2006/relationships" xmlns:p="http://schemas.openxmlformats.org/presentationml/2006/main">
  <p:tag name="DVSHAPEID" val="uXzT9x0sDfLR1Hfk45lBhp"/>
</p:tagLst>
</file>

<file path=ppt/tags/tag408.xml><?xml version="1.0" encoding="utf-8"?>
<p:tagLst xmlns:a="http://schemas.openxmlformats.org/drawingml/2006/main" xmlns:r="http://schemas.openxmlformats.org/officeDocument/2006/relationships" xmlns:p="http://schemas.openxmlformats.org/presentationml/2006/main">
  <p:tag name="DVSHAPEID" val="Y3hXZ994skvHWAGxoWYqQR"/>
</p:tagLst>
</file>

<file path=ppt/tags/tag409.xml><?xml version="1.0" encoding="utf-8"?>
<p:tagLst xmlns:a="http://schemas.openxmlformats.org/drawingml/2006/main" xmlns:r="http://schemas.openxmlformats.org/officeDocument/2006/relationships" xmlns:p="http://schemas.openxmlformats.org/presentationml/2006/main">
  <p:tag name="DVSHAPEID" val="TpkOVihEMA95YvBcyRjzNr"/>
</p:tagLst>
</file>

<file path=ppt/tags/tag41.xml><?xml version="1.0" encoding="utf-8"?>
<p:tagLst xmlns:a="http://schemas.openxmlformats.org/drawingml/2006/main" xmlns:r="http://schemas.openxmlformats.org/officeDocument/2006/relationships" xmlns:p="http://schemas.openxmlformats.org/presentationml/2006/main">
  <p:tag name="DVSHAPEID" val="TRfuR2QyoMhe962uFMSNz7"/>
</p:tagLst>
</file>

<file path=ppt/tags/tag410.xml><?xml version="1.0" encoding="utf-8"?>
<p:tagLst xmlns:a="http://schemas.openxmlformats.org/drawingml/2006/main" xmlns:r="http://schemas.openxmlformats.org/officeDocument/2006/relationships" xmlns:p="http://schemas.openxmlformats.org/presentationml/2006/main">
  <p:tag name="DVSHAPEID" val="ljLFDwGpCRy7aSDbeQMNxU"/>
</p:tagLst>
</file>

<file path=ppt/tags/tag411.xml><?xml version="1.0" encoding="utf-8"?>
<p:tagLst xmlns:a="http://schemas.openxmlformats.org/drawingml/2006/main" xmlns:r="http://schemas.openxmlformats.org/officeDocument/2006/relationships" xmlns:p="http://schemas.openxmlformats.org/presentationml/2006/main">
  <p:tag name="DVSHAPEID" val="yRBaWbo77h3r302gFLXnYh"/>
</p:tagLst>
</file>

<file path=ppt/tags/tag412.xml><?xml version="1.0" encoding="utf-8"?>
<p:tagLst xmlns:a="http://schemas.openxmlformats.org/drawingml/2006/main" xmlns:r="http://schemas.openxmlformats.org/officeDocument/2006/relationships" xmlns:p="http://schemas.openxmlformats.org/presentationml/2006/main">
  <p:tag name="DVSHAPEID" val="wRlJznDsMZUrLU3szv1vKh"/>
</p:tagLst>
</file>

<file path=ppt/tags/tag413.xml><?xml version="1.0" encoding="utf-8"?>
<p:tagLst xmlns:a="http://schemas.openxmlformats.org/drawingml/2006/main" xmlns:r="http://schemas.openxmlformats.org/officeDocument/2006/relationships" xmlns:p="http://schemas.openxmlformats.org/presentationml/2006/main">
  <p:tag name="DVSHAPEID" val="3IPC8Xb1Q9WglJPdC0uEu3"/>
</p:tagLst>
</file>

<file path=ppt/tags/tag414.xml><?xml version="1.0" encoding="utf-8"?>
<p:tagLst xmlns:a="http://schemas.openxmlformats.org/drawingml/2006/main" xmlns:r="http://schemas.openxmlformats.org/officeDocument/2006/relationships" xmlns:p="http://schemas.openxmlformats.org/presentationml/2006/main">
  <p:tag name="DVSHAPEID" val="wBf8ccbrmsxeNCUWfFhK9K"/>
</p:tagLst>
</file>

<file path=ppt/tags/tag415.xml><?xml version="1.0" encoding="utf-8"?>
<p:tagLst xmlns:a="http://schemas.openxmlformats.org/drawingml/2006/main" xmlns:r="http://schemas.openxmlformats.org/officeDocument/2006/relationships" xmlns:p="http://schemas.openxmlformats.org/presentationml/2006/main">
  <p:tag name="DVSHAPEID" val="vvzjDmS016MZbdnZLZQoNt"/>
</p:tagLst>
</file>

<file path=ppt/tags/tag416.xml><?xml version="1.0" encoding="utf-8"?>
<p:tagLst xmlns:a="http://schemas.openxmlformats.org/drawingml/2006/main" xmlns:r="http://schemas.openxmlformats.org/officeDocument/2006/relationships" xmlns:p="http://schemas.openxmlformats.org/presentationml/2006/main">
  <p:tag name="DVSHAPEID" val="I6VcjFLOmKUM6JzSyOzlrr"/>
</p:tagLst>
</file>

<file path=ppt/tags/tag417.xml><?xml version="1.0" encoding="utf-8"?>
<p:tagLst xmlns:a="http://schemas.openxmlformats.org/drawingml/2006/main" xmlns:r="http://schemas.openxmlformats.org/officeDocument/2006/relationships" xmlns:p="http://schemas.openxmlformats.org/presentationml/2006/main">
  <p:tag name="DVSHAPEID" val="sOrGzfTiUKX1Msnr3cecJ2"/>
</p:tagLst>
</file>

<file path=ppt/tags/tag418.xml><?xml version="1.0" encoding="utf-8"?>
<p:tagLst xmlns:a="http://schemas.openxmlformats.org/drawingml/2006/main" xmlns:r="http://schemas.openxmlformats.org/officeDocument/2006/relationships" xmlns:p="http://schemas.openxmlformats.org/presentationml/2006/main">
  <p:tag name="DVSHAPEID" val="5p6DqSq1Pr1hE7KC6vV3P9"/>
</p:tagLst>
</file>

<file path=ppt/tags/tag419.xml><?xml version="1.0" encoding="utf-8"?>
<p:tagLst xmlns:a="http://schemas.openxmlformats.org/drawingml/2006/main" xmlns:r="http://schemas.openxmlformats.org/officeDocument/2006/relationships" xmlns:p="http://schemas.openxmlformats.org/presentationml/2006/main">
  <p:tag name="DVSHAPEID" val="O5X6u6Lm6fHpJ1AVP1RSVv"/>
</p:tagLst>
</file>

<file path=ppt/tags/tag42.xml><?xml version="1.0" encoding="utf-8"?>
<p:tagLst xmlns:a="http://schemas.openxmlformats.org/drawingml/2006/main" xmlns:r="http://schemas.openxmlformats.org/officeDocument/2006/relationships" xmlns:p="http://schemas.openxmlformats.org/presentationml/2006/main">
  <p:tag name="DVSHAPEID" val="EbAPvGExn3yopxg3A8u2Wo"/>
</p:tagLst>
</file>

<file path=ppt/tags/tag420.xml><?xml version="1.0" encoding="utf-8"?>
<p:tagLst xmlns:a="http://schemas.openxmlformats.org/drawingml/2006/main" xmlns:r="http://schemas.openxmlformats.org/officeDocument/2006/relationships" xmlns:p="http://schemas.openxmlformats.org/presentationml/2006/main">
  <p:tag name="DVSHAPEID" val="ZvOgGr6JhFcVA0GkokgtkM"/>
</p:tagLst>
</file>

<file path=ppt/tags/tag421.xml><?xml version="1.0" encoding="utf-8"?>
<p:tagLst xmlns:a="http://schemas.openxmlformats.org/drawingml/2006/main" xmlns:r="http://schemas.openxmlformats.org/officeDocument/2006/relationships" xmlns:p="http://schemas.openxmlformats.org/presentationml/2006/main">
  <p:tag name="DVSHAPEID" val="zeoJ1bGUcWej5rhepkgnY2"/>
</p:tagLst>
</file>

<file path=ppt/tags/tag422.xml><?xml version="1.0" encoding="utf-8"?>
<p:tagLst xmlns:a="http://schemas.openxmlformats.org/drawingml/2006/main" xmlns:r="http://schemas.openxmlformats.org/officeDocument/2006/relationships" xmlns:p="http://schemas.openxmlformats.org/presentationml/2006/main">
  <p:tag name="DVSHAPEID" val="cNqzevCxBsbdVARXpU2ntf"/>
</p:tagLst>
</file>

<file path=ppt/tags/tag423.xml><?xml version="1.0" encoding="utf-8"?>
<p:tagLst xmlns:a="http://schemas.openxmlformats.org/drawingml/2006/main" xmlns:r="http://schemas.openxmlformats.org/officeDocument/2006/relationships" xmlns:p="http://schemas.openxmlformats.org/presentationml/2006/main">
  <p:tag name="DVSHAPEID" val="GhVe29UWcWNw1AjrWbhEkM"/>
</p:tagLst>
</file>

<file path=ppt/tags/tag424.xml><?xml version="1.0" encoding="utf-8"?>
<p:tagLst xmlns:a="http://schemas.openxmlformats.org/drawingml/2006/main" xmlns:r="http://schemas.openxmlformats.org/officeDocument/2006/relationships" xmlns:p="http://schemas.openxmlformats.org/presentationml/2006/main">
  <p:tag name="DVSHAPEID" val="7SvHmsUllByW78E0stCFfe"/>
</p:tagLst>
</file>

<file path=ppt/tags/tag425.xml><?xml version="1.0" encoding="utf-8"?>
<p:tagLst xmlns:a="http://schemas.openxmlformats.org/drawingml/2006/main" xmlns:r="http://schemas.openxmlformats.org/officeDocument/2006/relationships" xmlns:p="http://schemas.openxmlformats.org/presentationml/2006/main">
  <p:tag name="DVSHAPEID" val="ppygEXXR5OVUa2IlMs1RBc"/>
</p:tagLst>
</file>

<file path=ppt/tags/tag426.xml><?xml version="1.0" encoding="utf-8"?>
<p:tagLst xmlns:a="http://schemas.openxmlformats.org/drawingml/2006/main" xmlns:r="http://schemas.openxmlformats.org/officeDocument/2006/relationships" xmlns:p="http://schemas.openxmlformats.org/presentationml/2006/main">
  <p:tag name="DVSHAPEID" val="X4taMWIN1FwTs686OWnuvK"/>
</p:tagLst>
</file>

<file path=ppt/tags/tag427.xml><?xml version="1.0" encoding="utf-8"?>
<p:tagLst xmlns:a="http://schemas.openxmlformats.org/drawingml/2006/main" xmlns:r="http://schemas.openxmlformats.org/officeDocument/2006/relationships" xmlns:p="http://schemas.openxmlformats.org/presentationml/2006/main">
  <p:tag name="DVSHAPEID" val="1cYCh7GaDoDdruMta18iNf"/>
</p:tagLst>
</file>

<file path=ppt/tags/tag428.xml><?xml version="1.0" encoding="utf-8"?>
<p:tagLst xmlns:a="http://schemas.openxmlformats.org/drawingml/2006/main" xmlns:r="http://schemas.openxmlformats.org/officeDocument/2006/relationships" xmlns:p="http://schemas.openxmlformats.org/presentationml/2006/main">
  <p:tag name="DVSHAPEID" val="ngzCdGE4t7Gd2hcaFB7R18"/>
</p:tagLst>
</file>

<file path=ppt/tags/tag429.xml><?xml version="1.0" encoding="utf-8"?>
<p:tagLst xmlns:a="http://schemas.openxmlformats.org/drawingml/2006/main" xmlns:r="http://schemas.openxmlformats.org/officeDocument/2006/relationships" xmlns:p="http://schemas.openxmlformats.org/presentationml/2006/main">
  <p:tag name="DVSHAPEID" val="gfFEjkMmldWMPH2FUZvyVw"/>
</p:tagLst>
</file>

<file path=ppt/tags/tag43.xml><?xml version="1.0" encoding="utf-8"?>
<p:tagLst xmlns:a="http://schemas.openxmlformats.org/drawingml/2006/main" xmlns:r="http://schemas.openxmlformats.org/officeDocument/2006/relationships" xmlns:p="http://schemas.openxmlformats.org/presentationml/2006/main">
  <p:tag name="DVSHAPEID" val="Cy4RTxr4DkcMd4U2xaUQpe"/>
</p:tagLst>
</file>

<file path=ppt/tags/tag430.xml><?xml version="1.0" encoding="utf-8"?>
<p:tagLst xmlns:a="http://schemas.openxmlformats.org/drawingml/2006/main" xmlns:r="http://schemas.openxmlformats.org/officeDocument/2006/relationships" xmlns:p="http://schemas.openxmlformats.org/presentationml/2006/main">
  <p:tag name="DVSHAPEID" val="wdrvg0lxaVdf0kWzmji6Lt"/>
</p:tagLst>
</file>

<file path=ppt/tags/tag431.xml><?xml version="1.0" encoding="utf-8"?>
<p:tagLst xmlns:a="http://schemas.openxmlformats.org/drawingml/2006/main" xmlns:r="http://schemas.openxmlformats.org/officeDocument/2006/relationships" xmlns:p="http://schemas.openxmlformats.org/presentationml/2006/main">
  <p:tag name="DVSHAPEID" val="ggsu80H7lsdKJscN4L0N21"/>
</p:tagLst>
</file>

<file path=ppt/tags/tag432.xml><?xml version="1.0" encoding="utf-8"?>
<p:tagLst xmlns:a="http://schemas.openxmlformats.org/drawingml/2006/main" xmlns:r="http://schemas.openxmlformats.org/officeDocument/2006/relationships" xmlns:p="http://schemas.openxmlformats.org/presentationml/2006/main">
  <p:tag name="DVSHAPEID" val="yzHHJkDcgOK2Wa3MRlQ3AK"/>
</p:tagLst>
</file>

<file path=ppt/tags/tag433.xml><?xml version="1.0" encoding="utf-8"?>
<p:tagLst xmlns:a="http://schemas.openxmlformats.org/drawingml/2006/main" xmlns:r="http://schemas.openxmlformats.org/officeDocument/2006/relationships" xmlns:p="http://schemas.openxmlformats.org/presentationml/2006/main">
  <p:tag name="DVSHAPEID" val="1gAtmzfw5YqfISNqhmu9co"/>
</p:tagLst>
</file>

<file path=ppt/tags/tag434.xml><?xml version="1.0" encoding="utf-8"?>
<p:tagLst xmlns:a="http://schemas.openxmlformats.org/drawingml/2006/main" xmlns:r="http://schemas.openxmlformats.org/officeDocument/2006/relationships" xmlns:p="http://schemas.openxmlformats.org/presentationml/2006/main">
  <p:tag name="DVSHAPEID" val="ZGw2KiUFWZrNxr7fY3XJIL"/>
</p:tagLst>
</file>

<file path=ppt/tags/tag435.xml><?xml version="1.0" encoding="utf-8"?>
<p:tagLst xmlns:a="http://schemas.openxmlformats.org/drawingml/2006/main" xmlns:r="http://schemas.openxmlformats.org/officeDocument/2006/relationships" xmlns:p="http://schemas.openxmlformats.org/presentationml/2006/main">
  <p:tag name="DVSHAPEID" val="CGsbYr4uyqyDgUXjOXCq1q"/>
</p:tagLst>
</file>

<file path=ppt/tags/tag436.xml><?xml version="1.0" encoding="utf-8"?>
<p:tagLst xmlns:a="http://schemas.openxmlformats.org/drawingml/2006/main" xmlns:r="http://schemas.openxmlformats.org/officeDocument/2006/relationships" xmlns:p="http://schemas.openxmlformats.org/presentationml/2006/main">
  <p:tag name="DVSHAPEID" val="OUklj1nqctFe4PzyjtArr0"/>
</p:tagLst>
</file>

<file path=ppt/tags/tag437.xml><?xml version="1.0" encoding="utf-8"?>
<p:tagLst xmlns:a="http://schemas.openxmlformats.org/drawingml/2006/main" xmlns:r="http://schemas.openxmlformats.org/officeDocument/2006/relationships" xmlns:p="http://schemas.openxmlformats.org/presentationml/2006/main">
  <p:tag name="DVSHAPEID" val="fUbdiEfZ6iJbSyRD7278e5"/>
</p:tagLst>
</file>

<file path=ppt/tags/tag438.xml><?xml version="1.0" encoding="utf-8"?>
<p:tagLst xmlns:a="http://schemas.openxmlformats.org/drawingml/2006/main" xmlns:r="http://schemas.openxmlformats.org/officeDocument/2006/relationships" xmlns:p="http://schemas.openxmlformats.org/presentationml/2006/main">
  <p:tag name="DVSHAPEID" val="X1P7KgE9PAZNFpa5JIbcmn"/>
</p:tagLst>
</file>

<file path=ppt/tags/tag439.xml><?xml version="1.0" encoding="utf-8"?>
<p:tagLst xmlns:a="http://schemas.openxmlformats.org/drawingml/2006/main" xmlns:r="http://schemas.openxmlformats.org/officeDocument/2006/relationships" xmlns:p="http://schemas.openxmlformats.org/presentationml/2006/main">
  <p:tag name="DVSHAPEID" val="uTX1HFlxkiLaW9naUZlWs9"/>
</p:tagLst>
</file>

<file path=ppt/tags/tag44.xml><?xml version="1.0" encoding="utf-8"?>
<p:tagLst xmlns:a="http://schemas.openxmlformats.org/drawingml/2006/main" xmlns:r="http://schemas.openxmlformats.org/officeDocument/2006/relationships" xmlns:p="http://schemas.openxmlformats.org/presentationml/2006/main">
  <p:tag name="DVSHAPEID" val="FKGveCbKjxafy1LDM66ipe"/>
</p:tagLst>
</file>

<file path=ppt/tags/tag440.xml><?xml version="1.0" encoding="utf-8"?>
<p:tagLst xmlns:a="http://schemas.openxmlformats.org/drawingml/2006/main" xmlns:r="http://schemas.openxmlformats.org/officeDocument/2006/relationships" xmlns:p="http://schemas.openxmlformats.org/presentationml/2006/main">
  <p:tag name="DVSHAPEID" val="b4Srs1joW2IAxWaIyYOhfH"/>
</p:tagLst>
</file>

<file path=ppt/tags/tag441.xml><?xml version="1.0" encoding="utf-8"?>
<p:tagLst xmlns:a="http://schemas.openxmlformats.org/drawingml/2006/main" xmlns:r="http://schemas.openxmlformats.org/officeDocument/2006/relationships" xmlns:p="http://schemas.openxmlformats.org/presentationml/2006/main">
  <p:tag name="DVSHAPEID" val="1vt0IyOcQpUkHS9gcjeWmJ"/>
</p:tagLst>
</file>

<file path=ppt/tags/tag442.xml><?xml version="1.0" encoding="utf-8"?>
<p:tagLst xmlns:a="http://schemas.openxmlformats.org/drawingml/2006/main" xmlns:r="http://schemas.openxmlformats.org/officeDocument/2006/relationships" xmlns:p="http://schemas.openxmlformats.org/presentationml/2006/main">
  <p:tag name="DVSHAPEID" val="rmCr0cqn8aUu3nYsjKAKbi"/>
</p:tagLst>
</file>

<file path=ppt/tags/tag443.xml><?xml version="1.0" encoding="utf-8"?>
<p:tagLst xmlns:a="http://schemas.openxmlformats.org/drawingml/2006/main" xmlns:r="http://schemas.openxmlformats.org/officeDocument/2006/relationships" xmlns:p="http://schemas.openxmlformats.org/presentationml/2006/main">
  <p:tag name="DVSHAPEID" val="GceiziLu3jli36ogyCLtgJ"/>
</p:tagLst>
</file>

<file path=ppt/tags/tag444.xml><?xml version="1.0" encoding="utf-8"?>
<p:tagLst xmlns:a="http://schemas.openxmlformats.org/drawingml/2006/main" xmlns:r="http://schemas.openxmlformats.org/officeDocument/2006/relationships" xmlns:p="http://schemas.openxmlformats.org/presentationml/2006/main">
  <p:tag name="DVSHAPEID" val="qdOLhK0ulBx8GpcIC8CE7A"/>
</p:tagLst>
</file>

<file path=ppt/tags/tag445.xml><?xml version="1.0" encoding="utf-8"?>
<p:tagLst xmlns:a="http://schemas.openxmlformats.org/drawingml/2006/main" xmlns:r="http://schemas.openxmlformats.org/officeDocument/2006/relationships" xmlns:p="http://schemas.openxmlformats.org/presentationml/2006/main">
  <p:tag name="DVSHAPEID" val="9LjR32cYYI1WL0tN00uzXJ"/>
</p:tagLst>
</file>

<file path=ppt/tags/tag446.xml><?xml version="1.0" encoding="utf-8"?>
<p:tagLst xmlns:a="http://schemas.openxmlformats.org/drawingml/2006/main" xmlns:r="http://schemas.openxmlformats.org/officeDocument/2006/relationships" xmlns:p="http://schemas.openxmlformats.org/presentationml/2006/main">
  <p:tag name="DVSHAPEID" val="KUqY3QZDQCBQ43rqHXhnCP"/>
</p:tagLst>
</file>

<file path=ppt/tags/tag447.xml><?xml version="1.0" encoding="utf-8"?>
<p:tagLst xmlns:a="http://schemas.openxmlformats.org/drawingml/2006/main" xmlns:r="http://schemas.openxmlformats.org/officeDocument/2006/relationships" xmlns:p="http://schemas.openxmlformats.org/presentationml/2006/main">
  <p:tag name="DVSHAPEID" val="7JEceO7BayCp1oq4YlYlRp"/>
</p:tagLst>
</file>

<file path=ppt/tags/tag448.xml><?xml version="1.0" encoding="utf-8"?>
<p:tagLst xmlns:a="http://schemas.openxmlformats.org/drawingml/2006/main" xmlns:r="http://schemas.openxmlformats.org/officeDocument/2006/relationships" xmlns:p="http://schemas.openxmlformats.org/presentationml/2006/main">
  <p:tag name="DVSHAPEID" val="kVWplziwhA6UNHkRBaves3"/>
</p:tagLst>
</file>

<file path=ppt/tags/tag449.xml><?xml version="1.0" encoding="utf-8"?>
<p:tagLst xmlns:a="http://schemas.openxmlformats.org/drawingml/2006/main" xmlns:r="http://schemas.openxmlformats.org/officeDocument/2006/relationships" xmlns:p="http://schemas.openxmlformats.org/presentationml/2006/main">
  <p:tag name="DVSHAPEID" val="39PwHbHTeCWR8P25QPMtUx"/>
</p:tagLst>
</file>

<file path=ppt/tags/tag45.xml><?xml version="1.0" encoding="utf-8"?>
<p:tagLst xmlns:a="http://schemas.openxmlformats.org/drawingml/2006/main" xmlns:r="http://schemas.openxmlformats.org/officeDocument/2006/relationships" xmlns:p="http://schemas.openxmlformats.org/presentationml/2006/main">
  <p:tag name="DVSHAPEID" val="cDjb9yBj85ZnSjaojPST1E"/>
</p:tagLst>
</file>

<file path=ppt/tags/tag450.xml><?xml version="1.0" encoding="utf-8"?>
<p:tagLst xmlns:a="http://schemas.openxmlformats.org/drawingml/2006/main" xmlns:r="http://schemas.openxmlformats.org/officeDocument/2006/relationships" xmlns:p="http://schemas.openxmlformats.org/presentationml/2006/main">
  <p:tag name="DVSHAPEID" val="v5TUC7TRC8rnfA2MDxZcp3"/>
</p:tagLst>
</file>

<file path=ppt/tags/tag451.xml><?xml version="1.0" encoding="utf-8"?>
<p:tagLst xmlns:a="http://schemas.openxmlformats.org/drawingml/2006/main" xmlns:r="http://schemas.openxmlformats.org/officeDocument/2006/relationships" xmlns:p="http://schemas.openxmlformats.org/presentationml/2006/main">
  <p:tag name="DVSHAPEID" val="ayG6i9moJqBwDKDMzzZn0N"/>
</p:tagLst>
</file>

<file path=ppt/tags/tag452.xml><?xml version="1.0" encoding="utf-8"?>
<p:tagLst xmlns:a="http://schemas.openxmlformats.org/drawingml/2006/main" xmlns:r="http://schemas.openxmlformats.org/officeDocument/2006/relationships" xmlns:p="http://schemas.openxmlformats.org/presentationml/2006/main">
  <p:tag name="DVSHAPEID" val="qLzr24ceuH8sVkdvPKvdp0"/>
</p:tagLst>
</file>

<file path=ppt/tags/tag453.xml><?xml version="1.0" encoding="utf-8"?>
<p:tagLst xmlns:a="http://schemas.openxmlformats.org/drawingml/2006/main" xmlns:r="http://schemas.openxmlformats.org/officeDocument/2006/relationships" xmlns:p="http://schemas.openxmlformats.org/presentationml/2006/main">
  <p:tag name="DVSHAPEID" val="MJXi8QYpc23m8VwQ6hcuVT"/>
</p:tagLst>
</file>

<file path=ppt/tags/tag454.xml><?xml version="1.0" encoding="utf-8"?>
<p:tagLst xmlns:a="http://schemas.openxmlformats.org/drawingml/2006/main" xmlns:r="http://schemas.openxmlformats.org/officeDocument/2006/relationships" xmlns:p="http://schemas.openxmlformats.org/presentationml/2006/main">
  <p:tag name="DVSHAPEID" val="oaPiz3KfRMopYQtKVmg5u5"/>
</p:tagLst>
</file>

<file path=ppt/tags/tag455.xml><?xml version="1.0" encoding="utf-8"?>
<p:tagLst xmlns:a="http://schemas.openxmlformats.org/drawingml/2006/main" xmlns:r="http://schemas.openxmlformats.org/officeDocument/2006/relationships" xmlns:p="http://schemas.openxmlformats.org/presentationml/2006/main">
  <p:tag name="DVSHAPEID" val="oybiYYDd1U4TkMtPhVFXag"/>
</p:tagLst>
</file>

<file path=ppt/tags/tag456.xml><?xml version="1.0" encoding="utf-8"?>
<p:tagLst xmlns:a="http://schemas.openxmlformats.org/drawingml/2006/main" xmlns:r="http://schemas.openxmlformats.org/officeDocument/2006/relationships" xmlns:p="http://schemas.openxmlformats.org/presentationml/2006/main">
  <p:tag name="DVSHAPEID" val="YJXGnmlPeQoiLg7g4LCEKt"/>
</p:tagLst>
</file>

<file path=ppt/tags/tag457.xml><?xml version="1.0" encoding="utf-8"?>
<p:tagLst xmlns:a="http://schemas.openxmlformats.org/drawingml/2006/main" xmlns:r="http://schemas.openxmlformats.org/officeDocument/2006/relationships" xmlns:p="http://schemas.openxmlformats.org/presentationml/2006/main">
  <p:tag name="DVSHAPEID" val="k5vGh55kpxU8AsliBhRbFd"/>
</p:tagLst>
</file>

<file path=ppt/tags/tag458.xml><?xml version="1.0" encoding="utf-8"?>
<p:tagLst xmlns:a="http://schemas.openxmlformats.org/drawingml/2006/main" xmlns:r="http://schemas.openxmlformats.org/officeDocument/2006/relationships" xmlns:p="http://schemas.openxmlformats.org/presentationml/2006/main">
  <p:tag name="DVSHAPEID" val="u20cI0QUlwwuoRbG4gKTqR"/>
</p:tagLst>
</file>

<file path=ppt/tags/tag459.xml><?xml version="1.0" encoding="utf-8"?>
<p:tagLst xmlns:a="http://schemas.openxmlformats.org/drawingml/2006/main" xmlns:r="http://schemas.openxmlformats.org/officeDocument/2006/relationships" xmlns:p="http://schemas.openxmlformats.org/presentationml/2006/main">
  <p:tag name="DVSHAPEID" val="nDGFVM9kMyN7BtG4n4uvco"/>
</p:tagLst>
</file>

<file path=ppt/tags/tag46.xml><?xml version="1.0" encoding="utf-8"?>
<p:tagLst xmlns:a="http://schemas.openxmlformats.org/drawingml/2006/main" xmlns:r="http://schemas.openxmlformats.org/officeDocument/2006/relationships" xmlns:p="http://schemas.openxmlformats.org/presentationml/2006/main">
  <p:tag name="DVSHAPEID" val="BXvShTnOK6Ory3b2sD9Zp4"/>
</p:tagLst>
</file>

<file path=ppt/tags/tag460.xml><?xml version="1.0" encoding="utf-8"?>
<p:tagLst xmlns:a="http://schemas.openxmlformats.org/drawingml/2006/main" xmlns:r="http://schemas.openxmlformats.org/officeDocument/2006/relationships" xmlns:p="http://schemas.openxmlformats.org/presentationml/2006/main">
  <p:tag name="DVSHAPEID" val="B53t6VcBrMNCEmv244L0JX"/>
</p:tagLst>
</file>

<file path=ppt/tags/tag461.xml><?xml version="1.0" encoding="utf-8"?>
<p:tagLst xmlns:a="http://schemas.openxmlformats.org/drawingml/2006/main" xmlns:r="http://schemas.openxmlformats.org/officeDocument/2006/relationships" xmlns:p="http://schemas.openxmlformats.org/presentationml/2006/main">
  <p:tag name="DVSHAPEID" val="GhgIZZSFpVFZ2ABsFd8a71"/>
</p:tagLst>
</file>

<file path=ppt/tags/tag462.xml><?xml version="1.0" encoding="utf-8"?>
<p:tagLst xmlns:a="http://schemas.openxmlformats.org/drawingml/2006/main" xmlns:r="http://schemas.openxmlformats.org/officeDocument/2006/relationships" xmlns:p="http://schemas.openxmlformats.org/presentationml/2006/main">
  <p:tag name="DVSHAPEID" val="jYPjzk0pKbFEoMdoWcJLmR"/>
</p:tagLst>
</file>

<file path=ppt/tags/tag463.xml><?xml version="1.0" encoding="utf-8"?>
<p:tagLst xmlns:a="http://schemas.openxmlformats.org/drawingml/2006/main" xmlns:r="http://schemas.openxmlformats.org/officeDocument/2006/relationships" xmlns:p="http://schemas.openxmlformats.org/presentationml/2006/main">
  <p:tag name="DVSHAPEID" val="XFkUrBpxRyPFXhTGqyF0at"/>
</p:tagLst>
</file>

<file path=ppt/tags/tag464.xml><?xml version="1.0" encoding="utf-8"?>
<p:tagLst xmlns:a="http://schemas.openxmlformats.org/drawingml/2006/main" xmlns:r="http://schemas.openxmlformats.org/officeDocument/2006/relationships" xmlns:p="http://schemas.openxmlformats.org/presentationml/2006/main">
  <p:tag name="DVSHAPEID" val="jncPehhVrmFs19YETo0dj6"/>
</p:tagLst>
</file>

<file path=ppt/tags/tag465.xml><?xml version="1.0" encoding="utf-8"?>
<p:tagLst xmlns:a="http://schemas.openxmlformats.org/drawingml/2006/main" xmlns:r="http://schemas.openxmlformats.org/officeDocument/2006/relationships" xmlns:p="http://schemas.openxmlformats.org/presentationml/2006/main">
  <p:tag name="DVSHAPEID" val="PJOWufLa6lGtlXIBn7gW7s"/>
</p:tagLst>
</file>

<file path=ppt/tags/tag466.xml><?xml version="1.0" encoding="utf-8"?>
<p:tagLst xmlns:a="http://schemas.openxmlformats.org/drawingml/2006/main" xmlns:r="http://schemas.openxmlformats.org/officeDocument/2006/relationships" xmlns:p="http://schemas.openxmlformats.org/presentationml/2006/main">
  <p:tag name="DVSHAPEID" val="0vgJHMFgZXadys0iM1aggj"/>
</p:tagLst>
</file>

<file path=ppt/tags/tag467.xml><?xml version="1.0" encoding="utf-8"?>
<p:tagLst xmlns:a="http://schemas.openxmlformats.org/drawingml/2006/main" xmlns:r="http://schemas.openxmlformats.org/officeDocument/2006/relationships" xmlns:p="http://schemas.openxmlformats.org/presentationml/2006/main">
  <p:tag name="DVSHAPEID" val="LxO1Vh1SWnZmJjFLyZvPlJ"/>
</p:tagLst>
</file>

<file path=ppt/tags/tag468.xml><?xml version="1.0" encoding="utf-8"?>
<p:tagLst xmlns:a="http://schemas.openxmlformats.org/drawingml/2006/main" xmlns:r="http://schemas.openxmlformats.org/officeDocument/2006/relationships" xmlns:p="http://schemas.openxmlformats.org/presentationml/2006/main">
  <p:tag name="DVSHAPEID" val="j7ofA4leLQbGJIUFRne70M"/>
</p:tagLst>
</file>

<file path=ppt/tags/tag469.xml><?xml version="1.0" encoding="utf-8"?>
<p:tagLst xmlns:a="http://schemas.openxmlformats.org/drawingml/2006/main" xmlns:r="http://schemas.openxmlformats.org/officeDocument/2006/relationships" xmlns:p="http://schemas.openxmlformats.org/presentationml/2006/main">
  <p:tag name="DVSHAPEID" val="ebJHC0tbKrX2eHCFGXxIB8"/>
</p:tagLst>
</file>

<file path=ppt/tags/tag47.xml><?xml version="1.0" encoding="utf-8"?>
<p:tagLst xmlns:a="http://schemas.openxmlformats.org/drawingml/2006/main" xmlns:r="http://schemas.openxmlformats.org/officeDocument/2006/relationships" xmlns:p="http://schemas.openxmlformats.org/presentationml/2006/main">
  <p:tag name="DVSHAPEID" val="gb9rtoMhpwdx1mFghHWjlS"/>
</p:tagLst>
</file>

<file path=ppt/tags/tag470.xml><?xml version="1.0" encoding="utf-8"?>
<p:tagLst xmlns:a="http://schemas.openxmlformats.org/drawingml/2006/main" xmlns:r="http://schemas.openxmlformats.org/officeDocument/2006/relationships" xmlns:p="http://schemas.openxmlformats.org/presentationml/2006/main">
  <p:tag name="DVSHAPEID" val="a2zXRS78BeIxSdwTrkLA5K"/>
</p:tagLst>
</file>

<file path=ppt/tags/tag471.xml><?xml version="1.0" encoding="utf-8"?>
<p:tagLst xmlns:a="http://schemas.openxmlformats.org/drawingml/2006/main" xmlns:r="http://schemas.openxmlformats.org/officeDocument/2006/relationships" xmlns:p="http://schemas.openxmlformats.org/presentationml/2006/main">
  <p:tag name="DVSHAPEID" val="JHtc2bGgAia50H7F9A3CPJ"/>
</p:tagLst>
</file>

<file path=ppt/tags/tag472.xml><?xml version="1.0" encoding="utf-8"?>
<p:tagLst xmlns:a="http://schemas.openxmlformats.org/drawingml/2006/main" xmlns:r="http://schemas.openxmlformats.org/officeDocument/2006/relationships" xmlns:p="http://schemas.openxmlformats.org/presentationml/2006/main">
  <p:tag name="DVSHAPEID" val="kHOp9NwcX03qjSuEQVskEp"/>
</p:tagLst>
</file>

<file path=ppt/tags/tag473.xml><?xml version="1.0" encoding="utf-8"?>
<p:tagLst xmlns:a="http://schemas.openxmlformats.org/drawingml/2006/main" xmlns:r="http://schemas.openxmlformats.org/officeDocument/2006/relationships" xmlns:p="http://schemas.openxmlformats.org/presentationml/2006/main">
  <p:tag name="DVSHAPEID" val="mNcPMMbaxsU0nMoC2SKnk9"/>
</p:tagLst>
</file>

<file path=ppt/tags/tag474.xml><?xml version="1.0" encoding="utf-8"?>
<p:tagLst xmlns:a="http://schemas.openxmlformats.org/drawingml/2006/main" xmlns:r="http://schemas.openxmlformats.org/officeDocument/2006/relationships" xmlns:p="http://schemas.openxmlformats.org/presentationml/2006/main">
  <p:tag name="DVSHAPEID" val="2AnebvK7av4Uk1dk1K1MtA"/>
</p:tagLst>
</file>

<file path=ppt/tags/tag475.xml><?xml version="1.0" encoding="utf-8"?>
<p:tagLst xmlns:a="http://schemas.openxmlformats.org/drawingml/2006/main" xmlns:r="http://schemas.openxmlformats.org/officeDocument/2006/relationships" xmlns:p="http://schemas.openxmlformats.org/presentationml/2006/main">
  <p:tag name="DVSHAPEID" val="vjvHgdTzzg4cLCrxBFqqip"/>
</p:tagLst>
</file>

<file path=ppt/tags/tag476.xml><?xml version="1.0" encoding="utf-8"?>
<p:tagLst xmlns:a="http://schemas.openxmlformats.org/drawingml/2006/main" xmlns:r="http://schemas.openxmlformats.org/officeDocument/2006/relationships" xmlns:p="http://schemas.openxmlformats.org/presentationml/2006/main">
  <p:tag name="DVSHAPEID" val="VtrmpIR0myGr54JtfxdBVO"/>
</p:tagLst>
</file>

<file path=ppt/tags/tag477.xml><?xml version="1.0" encoding="utf-8"?>
<p:tagLst xmlns:a="http://schemas.openxmlformats.org/drawingml/2006/main" xmlns:r="http://schemas.openxmlformats.org/officeDocument/2006/relationships" xmlns:p="http://schemas.openxmlformats.org/presentationml/2006/main">
  <p:tag name="DVSHAPEID" val="P8gASt8lm3h5o1fTNaHzTw"/>
</p:tagLst>
</file>

<file path=ppt/tags/tag478.xml><?xml version="1.0" encoding="utf-8"?>
<p:tagLst xmlns:a="http://schemas.openxmlformats.org/drawingml/2006/main" xmlns:r="http://schemas.openxmlformats.org/officeDocument/2006/relationships" xmlns:p="http://schemas.openxmlformats.org/presentationml/2006/main">
  <p:tag name="DVSHAPEID" val="vjwnN7qScHt6Ej6OPoR1bD"/>
</p:tagLst>
</file>

<file path=ppt/tags/tag479.xml><?xml version="1.0" encoding="utf-8"?>
<p:tagLst xmlns:a="http://schemas.openxmlformats.org/drawingml/2006/main" xmlns:r="http://schemas.openxmlformats.org/officeDocument/2006/relationships" xmlns:p="http://schemas.openxmlformats.org/presentationml/2006/main">
  <p:tag name="DVSHAPEID" val="9ZGIdlJ3TmViCX4vG1UtQz"/>
</p:tagLst>
</file>

<file path=ppt/tags/tag48.xml><?xml version="1.0" encoding="utf-8"?>
<p:tagLst xmlns:a="http://schemas.openxmlformats.org/drawingml/2006/main" xmlns:r="http://schemas.openxmlformats.org/officeDocument/2006/relationships" xmlns:p="http://schemas.openxmlformats.org/presentationml/2006/main">
  <p:tag name="DVSHAPEID" val="zqK7dhmfK1fwGkJPpZ1sHh"/>
</p:tagLst>
</file>

<file path=ppt/tags/tag480.xml><?xml version="1.0" encoding="utf-8"?>
<p:tagLst xmlns:a="http://schemas.openxmlformats.org/drawingml/2006/main" xmlns:r="http://schemas.openxmlformats.org/officeDocument/2006/relationships" xmlns:p="http://schemas.openxmlformats.org/presentationml/2006/main">
  <p:tag name="DVSHAPEID" val="BhnWNYljHSlS9xG5U489O7"/>
</p:tagLst>
</file>

<file path=ppt/tags/tag481.xml><?xml version="1.0" encoding="utf-8"?>
<p:tagLst xmlns:a="http://schemas.openxmlformats.org/drawingml/2006/main" xmlns:r="http://schemas.openxmlformats.org/officeDocument/2006/relationships" xmlns:p="http://schemas.openxmlformats.org/presentationml/2006/main">
  <p:tag name="DVSHAPEID" val="bmG9KkHQ6HMAnokhyLHAE3"/>
</p:tagLst>
</file>

<file path=ppt/tags/tag482.xml><?xml version="1.0" encoding="utf-8"?>
<p:tagLst xmlns:a="http://schemas.openxmlformats.org/drawingml/2006/main" xmlns:r="http://schemas.openxmlformats.org/officeDocument/2006/relationships" xmlns:p="http://schemas.openxmlformats.org/presentationml/2006/main">
  <p:tag name="DVSHAPEID" val="WKNwOA6PlHLu61fEd0BQLE"/>
</p:tagLst>
</file>

<file path=ppt/tags/tag483.xml><?xml version="1.0" encoding="utf-8"?>
<p:tagLst xmlns:a="http://schemas.openxmlformats.org/drawingml/2006/main" xmlns:r="http://schemas.openxmlformats.org/officeDocument/2006/relationships" xmlns:p="http://schemas.openxmlformats.org/presentationml/2006/main">
  <p:tag name="DVSHAPEID" val="5z9iKCwnres8pWldv7Jgm5"/>
</p:tagLst>
</file>

<file path=ppt/tags/tag484.xml><?xml version="1.0" encoding="utf-8"?>
<p:tagLst xmlns:a="http://schemas.openxmlformats.org/drawingml/2006/main" xmlns:r="http://schemas.openxmlformats.org/officeDocument/2006/relationships" xmlns:p="http://schemas.openxmlformats.org/presentationml/2006/main">
  <p:tag name="DVSHAPEID" val="OTij1UxHYNhiEenwPujXgx"/>
</p:tagLst>
</file>

<file path=ppt/tags/tag485.xml><?xml version="1.0" encoding="utf-8"?>
<p:tagLst xmlns:a="http://schemas.openxmlformats.org/drawingml/2006/main" xmlns:r="http://schemas.openxmlformats.org/officeDocument/2006/relationships" xmlns:p="http://schemas.openxmlformats.org/presentationml/2006/main">
  <p:tag name="DVSHAPEID" val="1YBiiZuu7vi0LgZrBBPJfE"/>
</p:tagLst>
</file>

<file path=ppt/tags/tag486.xml><?xml version="1.0" encoding="utf-8"?>
<p:tagLst xmlns:a="http://schemas.openxmlformats.org/drawingml/2006/main" xmlns:r="http://schemas.openxmlformats.org/officeDocument/2006/relationships" xmlns:p="http://schemas.openxmlformats.org/presentationml/2006/main">
  <p:tag name="DVSHAPEID" val="Q7i7QZhfWoPgRkIIBycuGM"/>
</p:tagLst>
</file>

<file path=ppt/tags/tag487.xml><?xml version="1.0" encoding="utf-8"?>
<p:tagLst xmlns:a="http://schemas.openxmlformats.org/drawingml/2006/main" xmlns:r="http://schemas.openxmlformats.org/officeDocument/2006/relationships" xmlns:p="http://schemas.openxmlformats.org/presentationml/2006/main">
  <p:tag name="DVSHAPEID" val="ZEt6woTH8win7t0b8vcRyT"/>
</p:tagLst>
</file>

<file path=ppt/tags/tag488.xml><?xml version="1.0" encoding="utf-8"?>
<p:tagLst xmlns:a="http://schemas.openxmlformats.org/drawingml/2006/main" xmlns:r="http://schemas.openxmlformats.org/officeDocument/2006/relationships" xmlns:p="http://schemas.openxmlformats.org/presentationml/2006/main">
  <p:tag name="DVSHAPEID" val="aupFJS0gxLX47DEKtSmffj"/>
</p:tagLst>
</file>

<file path=ppt/tags/tag489.xml><?xml version="1.0" encoding="utf-8"?>
<p:tagLst xmlns:a="http://schemas.openxmlformats.org/drawingml/2006/main" xmlns:r="http://schemas.openxmlformats.org/officeDocument/2006/relationships" xmlns:p="http://schemas.openxmlformats.org/presentationml/2006/main">
  <p:tag name="DVSHAPEID" val="YtceIqpHhPd6tYHQF0HRZx"/>
</p:tagLst>
</file>

<file path=ppt/tags/tag49.xml><?xml version="1.0" encoding="utf-8"?>
<p:tagLst xmlns:a="http://schemas.openxmlformats.org/drawingml/2006/main" xmlns:r="http://schemas.openxmlformats.org/officeDocument/2006/relationships" xmlns:p="http://schemas.openxmlformats.org/presentationml/2006/main">
  <p:tag name="DVSHAPEID" val="e01Pncmr35JoBIHmbvV9Mb"/>
</p:tagLst>
</file>

<file path=ppt/tags/tag490.xml><?xml version="1.0" encoding="utf-8"?>
<p:tagLst xmlns:a="http://schemas.openxmlformats.org/drawingml/2006/main" xmlns:r="http://schemas.openxmlformats.org/officeDocument/2006/relationships" xmlns:p="http://schemas.openxmlformats.org/presentationml/2006/main">
  <p:tag name="DVSHAPEID" val="p2mnxo1kvjDRvVtuazRPt8"/>
</p:tagLst>
</file>

<file path=ppt/tags/tag491.xml><?xml version="1.0" encoding="utf-8"?>
<p:tagLst xmlns:a="http://schemas.openxmlformats.org/drawingml/2006/main" xmlns:r="http://schemas.openxmlformats.org/officeDocument/2006/relationships" xmlns:p="http://schemas.openxmlformats.org/presentationml/2006/main">
  <p:tag name="DVSHAPEID" val="Q19F3Cclxojr49RkT0FXkU"/>
</p:tagLst>
</file>

<file path=ppt/tags/tag492.xml><?xml version="1.0" encoding="utf-8"?>
<p:tagLst xmlns:a="http://schemas.openxmlformats.org/drawingml/2006/main" xmlns:r="http://schemas.openxmlformats.org/officeDocument/2006/relationships" xmlns:p="http://schemas.openxmlformats.org/presentationml/2006/main">
  <p:tag name="DVSHAPEID" val="sCsLnbQ8093hbkdRlp79Lf"/>
</p:tagLst>
</file>

<file path=ppt/tags/tag493.xml><?xml version="1.0" encoding="utf-8"?>
<p:tagLst xmlns:a="http://schemas.openxmlformats.org/drawingml/2006/main" xmlns:r="http://schemas.openxmlformats.org/officeDocument/2006/relationships" xmlns:p="http://schemas.openxmlformats.org/presentationml/2006/main">
  <p:tag name="DVSHAPEID" val="x4RjCPFQ9wNWyxdhe1vpoa"/>
</p:tagLst>
</file>

<file path=ppt/tags/tag494.xml><?xml version="1.0" encoding="utf-8"?>
<p:tagLst xmlns:a="http://schemas.openxmlformats.org/drawingml/2006/main" xmlns:r="http://schemas.openxmlformats.org/officeDocument/2006/relationships" xmlns:p="http://schemas.openxmlformats.org/presentationml/2006/main">
  <p:tag name="DVSHAPEID" val="nMXx72FgPa9c4oU4y0s9Zx"/>
</p:tagLst>
</file>

<file path=ppt/tags/tag495.xml><?xml version="1.0" encoding="utf-8"?>
<p:tagLst xmlns:a="http://schemas.openxmlformats.org/drawingml/2006/main" xmlns:r="http://schemas.openxmlformats.org/officeDocument/2006/relationships" xmlns:p="http://schemas.openxmlformats.org/presentationml/2006/main">
  <p:tag name="DVSHAPEID" val="tfLGE3a5ElRnG4l5IDbTGD"/>
</p:tagLst>
</file>

<file path=ppt/tags/tag496.xml><?xml version="1.0" encoding="utf-8"?>
<p:tagLst xmlns:a="http://schemas.openxmlformats.org/drawingml/2006/main" xmlns:r="http://schemas.openxmlformats.org/officeDocument/2006/relationships" xmlns:p="http://schemas.openxmlformats.org/presentationml/2006/main">
  <p:tag name="DVSHAPEID" val="MmtOnatuXeaQjILqnB5JwN"/>
</p:tagLst>
</file>

<file path=ppt/tags/tag497.xml><?xml version="1.0" encoding="utf-8"?>
<p:tagLst xmlns:a="http://schemas.openxmlformats.org/drawingml/2006/main" xmlns:r="http://schemas.openxmlformats.org/officeDocument/2006/relationships" xmlns:p="http://schemas.openxmlformats.org/presentationml/2006/main">
  <p:tag name="DVSHAPEID" val="lHHQJsiOY5QQspdPG0CaoC"/>
</p:tagLst>
</file>

<file path=ppt/tags/tag498.xml><?xml version="1.0" encoding="utf-8"?>
<p:tagLst xmlns:a="http://schemas.openxmlformats.org/drawingml/2006/main" xmlns:r="http://schemas.openxmlformats.org/officeDocument/2006/relationships" xmlns:p="http://schemas.openxmlformats.org/presentationml/2006/main">
  <p:tag name="DVSHAPEID" val="cQKDkhfzOW6Z0M7wr1b8g5"/>
</p:tagLst>
</file>

<file path=ppt/tags/tag499.xml><?xml version="1.0" encoding="utf-8"?>
<p:tagLst xmlns:a="http://schemas.openxmlformats.org/drawingml/2006/main" xmlns:r="http://schemas.openxmlformats.org/officeDocument/2006/relationships" xmlns:p="http://schemas.openxmlformats.org/presentationml/2006/main">
  <p:tag name="DVSHAPEID" val="ZtfldyV47mpIuR5570ypgT"/>
</p:tagLst>
</file>

<file path=ppt/tags/tag5.xml><?xml version="1.0" encoding="utf-8"?>
<p:tagLst xmlns:a="http://schemas.openxmlformats.org/drawingml/2006/main" xmlns:r="http://schemas.openxmlformats.org/officeDocument/2006/relationships" xmlns:p="http://schemas.openxmlformats.org/presentationml/2006/main">
  <p:tag name="DVSHAPEID" val="UcOcHJy1y94qlOceeo8RkP"/>
</p:tagLst>
</file>

<file path=ppt/tags/tag50.xml><?xml version="1.0" encoding="utf-8"?>
<p:tagLst xmlns:a="http://schemas.openxmlformats.org/drawingml/2006/main" xmlns:r="http://schemas.openxmlformats.org/officeDocument/2006/relationships" xmlns:p="http://schemas.openxmlformats.org/presentationml/2006/main">
  <p:tag name="DVSHAPEID" val="ivFkxriXiTahcJ6nT9SiY9"/>
</p:tagLst>
</file>

<file path=ppt/tags/tag500.xml><?xml version="1.0" encoding="utf-8"?>
<p:tagLst xmlns:a="http://schemas.openxmlformats.org/drawingml/2006/main" xmlns:r="http://schemas.openxmlformats.org/officeDocument/2006/relationships" xmlns:p="http://schemas.openxmlformats.org/presentationml/2006/main">
  <p:tag name="DVSHAPEID" val="JtpqH9zAYfm7QhnZ3HEKPK"/>
</p:tagLst>
</file>

<file path=ppt/tags/tag501.xml><?xml version="1.0" encoding="utf-8"?>
<p:tagLst xmlns:a="http://schemas.openxmlformats.org/drawingml/2006/main" xmlns:r="http://schemas.openxmlformats.org/officeDocument/2006/relationships" xmlns:p="http://schemas.openxmlformats.org/presentationml/2006/main">
  <p:tag name="DVSHAPEID" val="zihgrlUbARO5JLWMQLuwna"/>
</p:tagLst>
</file>

<file path=ppt/tags/tag502.xml><?xml version="1.0" encoding="utf-8"?>
<p:tagLst xmlns:a="http://schemas.openxmlformats.org/drawingml/2006/main" xmlns:r="http://schemas.openxmlformats.org/officeDocument/2006/relationships" xmlns:p="http://schemas.openxmlformats.org/presentationml/2006/main">
  <p:tag name="DVSHAPEID" val="ln0OI7WRKw4YU69rIeGMEv"/>
</p:tagLst>
</file>

<file path=ppt/tags/tag503.xml><?xml version="1.0" encoding="utf-8"?>
<p:tagLst xmlns:a="http://schemas.openxmlformats.org/drawingml/2006/main" xmlns:r="http://schemas.openxmlformats.org/officeDocument/2006/relationships" xmlns:p="http://schemas.openxmlformats.org/presentationml/2006/main">
  <p:tag name="DVSHAPEID" val="jKxB3gQSgjmoWUfCCMeI6i"/>
</p:tagLst>
</file>

<file path=ppt/tags/tag504.xml><?xml version="1.0" encoding="utf-8"?>
<p:tagLst xmlns:a="http://schemas.openxmlformats.org/drawingml/2006/main" xmlns:r="http://schemas.openxmlformats.org/officeDocument/2006/relationships" xmlns:p="http://schemas.openxmlformats.org/presentationml/2006/main">
  <p:tag name="DVSHAPEID" val="1KRPDp2fPBvQ4gg63F1SfK"/>
</p:tagLst>
</file>

<file path=ppt/tags/tag505.xml><?xml version="1.0" encoding="utf-8"?>
<p:tagLst xmlns:a="http://schemas.openxmlformats.org/drawingml/2006/main" xmlns:r="http://schemas.openxmlformats.org/officeDocument/2006/relationships" xmlns:p="http://schemas.openxmlformats.org/presentationml/2006/main">
  <p:tag name="DVSHAPEID" val="Cvafb5BUyWp1IMJeDqQ0tL"/>
</p:tagLst>
</file>

<file path=ppt/tags/tag506.xml><?xml version="1.0" encoding="utf-8"?>
<p:tagLst xmlns:a="http://schemas.openxmlformats.org/drawingml/2006/main" xmlns:r="http://schemas.openxmlformats.org/officeDocument/2006/relationships" xmlns:p="http://schemas.openxmlformats.org/presentationml/2006/main">
  <p:tag name="DVSHAPEID" val="S6QZlwIzGe2g8mEodXDV3z"/>
</p:tagLst>
</file>

<file path=ppt/tags/tag507.xml><?xml version="1.0" encoding="utf-8"?>
<p:tagLst xmlns:a="http://schemas.openxmlformats.org/drawingml/2006/main" xmlns:r="http://schemas.openxmlformats.org/officeDocument/2006/relationships" xmlns:p="http://schemas.openxmlformats.org/presentationml/2006/main">
  <p:tag name="DVSHAPEID" val="q3xumP2A2fhQC4pcJ5bYgb"/>
</p:tagLst>
</file>

<file path=ppt/tags/tag508.xml><?xml version="1.0" encoding="utf-8"?>
<p:tagLst xmlns:a="http://schemas.openxmlformats.org/drawingml/2006/main" xmlns:r="http://schemas.openxmlformats.org/officeDocument/2006/relationships" xmlns:p="http://schemas.openxmlformats.org/presentationml/2006/main">
  <p:tag name="DVSHAPEID" val="YsDnzfdSmyIjFMsRaTw5cM"/>
</p:tagLst>
</file>

<file path=ppt/tags/tag509.xml><?xml version="1.0" encoding="utf-8"?>
<p:tagLst xmlns:a="http://schemas.openxmlformats.org/drawingml/2006/main" xmlns:r="http://schemas.openxmlformats.org/officeDocument/2006/relationships" xmlns:p="http://schemas.openxmlformats.org/presentationml/2006/main">
  <p:tag name="DVSHAPEID" val="ZiJAZ1dyJ4jf44QYfNn9SJ"/>
</p:tagLst>
</file>

<file path=ppt/tags/tag51.xml><?xml version="1.0" encoding="utf-8"?>
<p:tagLst xmlns:a="http://schemas.openxmlformats.org/drawingml/2006/main" xmlns:r="http://schemas.openxmlformats.org/officeDocument/2006/relationships" xmlns:p="http://schemas.openxmlformats.org/presentationml/2006/main">
  <p:tag name="DVSHAPEID" val="NiJ083Owxxv2Iv93FU85NP"/>
</p:tagLst>
</file>

<file path=ppt/tags/tag510.xml><?xml version="1.0" encoding="utf-8"?>
<p:tagLst xmlns:a="http://schemas.openxmlformats.org/drawingml/2006/main" xmlns:r="http://schemas.openxmlformats.org/officeDocument/2006/relationships" xmlns:p="http://schemas.openxmlformats.org/presentationml/2006/main">
  <p:tag name="DVSHAPEID" val="8ioCJSVhsaZcslDZgbFOOE"/>
</p:tagLst>
</file>

<file path=ppt/tags/tag511.xml><?xml version="1.0" encoding="utf-8"?>
<p:tagLst xmlns:a="http://schemas.openxmlformats.org/drawingml/2006/main" xmlns:r="http://schemas.openxmlformats.org/officeDocument/2006/relationships" xmlns:p="http://schemas.openxmlformats.org/presentationml/2006/main">
  <p:tag name="DVSHAPEID" val="0pIn0bEJI3Ug9rbmikDsC8"/>
</p:tagLst>
</file>

<file path=ppt/tags/tag512.xml><?xml version="1.0" encoding="utf-8"?>
<p:tagLst xmlns:a="http://schemas.openxmlformats.org/drawingml/2006/main" xmlns:r="http://schemas.openxmlformats.org/officeDocument/2006/relationships" xmlns:p="http://schemas.openxmlformats.org/presentationml/2006/main">
  <p:tag name="DVSHAPEID" val="VQjUC48WRufBPfIKBg4FUh"/>
</p:tagLst>
</file>

<file path=ppt/tags/tag513.xml><?xml version="1.0" encoding="utf-8"?>
<p:tagLst xmlns:a="http://schemas.openxmlformats.org/drawingml/2006/main" xmlns:r="http://schemas.openxmlformats.org/officeDocument/2006/relationships" xmlns:p="http://schemas.openxmlformats.org/presentationml/2006/main">
  <p:tag name="DVSHAPEID" val="yKetHq6qrx0eQ58VN3I3B3"/>
</p:tagLst>
</file>

<file path=ppt/tags/tag514.xml><?xml version="1.0" encoding="utf-8"?>
<p:tagLst xmlns:a="http://schemas.openxmlformats.org/drawingml/2006/main" xmlns:r="http://schemas.openxmlformats.org/officeDocument/2006/relationships" xmlns:p="http://schemas.openxmlformats.org/presentationml/2006/main">
  <p:tag name="DVSHAPEID" val="SLtRgTgUweMDizG8mIPr3I"/>
</p:tagLst>
</file>

<file path=ppt/tags/tag515.xml><?xml version="1.0" encoding="utf-8"?>
<p:tagLst xmlns:a="http://schemas.openxmlformats.org/drawingml/2006/main" xmlns:r="http://schemas.openxmlformats.org/officeDocument/2006/relationships" xmlns:p="http://schemas.openxmlformats.org/presentationml/2006/main">
  <p:tag name="DVSHAPEID" val="BBpCCFt0XRGuRs0Q9c9x0L"/>
</p:tagLst>
</file>

<file path=ppt/tags/tag516.xml><?xml version="1.0" encoding="utf-8"?>
<p:tagLst xmlns:a="http://schemas.openxmlformats.org/drawingml/2006/main" xmlns:r="http://schemas.openxmlformats.org/officeDocument/2006/relationships" xmlns:p="http://schemas.openxmlformats.org/presentationml/2006/main">
  <p:tag name="DVSHAPEID" val="rdMyfEGZda0aaSsDhAqwhV"/>
</p:tagLst>
</file>

<file path=ppt/tags/tag517.xml><?xml version="1.0" encoding="utf-8"?>
<p:tagLst xmlns:a="http://schemas.openxmlformats.org/drawingml/2006/main" xmlns:r="http://schemas.openxmlformats.org/officeDocument/2006/relationships" xmlns:p="http://schemas.openxmlformats.org/presentationml/2006/main">
  <p:tag name="DVSHAPEID" val="XOId8wzDhwHP9bQ4qOjXDv"/>
</p:tagLst>
</file>

<file path=ppt/tags/tag518.xml><?xml version="1.0" encoding="utf-8"?>
<p:tagLst xmlns:a="http://schemas.openxmlformats.org/drawingml/2006/main" xmlns:r="http://schemas.openxmlformats.org/officeDocument/2006/relationships" xmlns:p="http://schemas.openxmlformats.org/presentationml/2006/main">
  <p:tag name="DVSHAPEID" val="tGi7ovVy6uuwfXP2waqASu"/>
</p:tagLst>
</file>

<file path=ppt/tags/tag519.xml><?xml version="1.0" encoding="utf-8"?>
<p:tagLst xmlns:a="http://schemas.openxmlformats.org/drawingml/2006/main" xmlns:r="http://schemas.openxmlformats.org/officeDocument/2006/relationships" xmlns:p="http://schemas.openxmlformats.org/presentationml/2006/main">
  <p:tag name="DVSHAPEID" val="skJgNcaCckhrl1U073IIqd"/>
</p:tagLst>
</file>

<file path=ppt/tags/tag52.xml><?xml version="1.0" encoding="utf-8"?>
<p:tagLst xmlns:a="http://schemas.openxmlformats.org/drawingml/2006/main" xmlns:r="http://schemas.openxmlformats.org/officeDocument/2006/relationships" xmlns:p="http://schemas.openxmlformats.org/presentationml/2006/main">
  <p:tag name="DVSHAPEID" val="dkwXfNBLhtd8HmBwje9LlD"/>
</p:tagLst>
</file>

<file path=ppt/tags/tag520.xml><?xml version="1.0" encoding="utf-8"?>
<p:tagLst xmlns:a="http://schemas.openxmlformats.org/drawingml/2006/main" xmlns:r="http://schemas.openxmlformats.org/officeDocument/2006/relationships" xmlns:p="http://schemas.openxmlformats.org/presentationml/2006/main">
  <p:tag name="DVSHAPEID" val="lDWSenh8w3DZeYo7IIotha"/>
</p:tagLst>
</file>

<file path=ppt/tags/tag521.xml><?xml version="1.0" encoding="utf-8"?>
<p:tagLst xmlns:a="http://schemas.openxmlformats.org/drawingml/2006/main" xmlns:r="http://schemas.openxmlformats.org/officeDocument/2006/relationships" xmlns:p="http://schemas.openxmlformats.org/presentationml/2006/main">
  <p:tag name="DVSHAPEID" val="eOCO7v3mS94fY5kUYMk4Ne"/>
</p:tagLst>
</file>

<file path=ppt/tags/tag522.xml><?xml version="1.0" encoding="utf-8"?>
<p:tagLst xmlns:a="http://schemas.openxmlformats.org/drawingml/2006/main" xmlns:r="http://schemas.openxmlformats.org/officeDocument/2006/relationships" xmlns:p="http://schemas.openxmlformats.org/presentationml/2006/main">
  <p:tag name="DVSHAPEID" val="OmNVCZlZkWVbo7gpfM59bt"/>
</p:tagLst>
</file>

<file path=ppt/tags/tag523.xml><?xml version="1.0" encoding="utf-8"?>
<p:tagLst xmlns:a="http://schemas.openxmlformats.org/drawingml/2006/main" xmlns:r="http://schemas.openxmlformats.org/officeDocument/2006/relationships" xmlns:p="http://schemas.openxmlformats.org/presentationml/2006/main">
  <p:tag name="DVSHAPEID" val="UY0iNNKC8dmZZf1cT31SP7"/>
</p:tagLst>
</file>

<file path=ppt/tags/tag524.xml><?xml version="1.0" encoding="utf-8"?>
<p:tagLst xmlns:a="http://schemas.openxmlformats.org/drawingml/2006/main" xmlns:r="http://schemas.openxmlformats.org/officeDocument/2006/relationships" xmlns:p="http://schemas.openxmlformats.org/presentationml/2006/main">
  <p:tag name="DVSHAPEID" val="jMGcEywyYD2lrOVkcyeHNI"/>
</p:tagLst>
</file>

<file path=ppt/tags/tag525.xml><?xml version="1.0" encoding="utf-8"?>
<p:tagLst xmlns:a="http://schemas.openxmlformats.org/drawingml/2006/main" xmlns:r="http://schemas.openxmlformats.org/officeDocument/2006/relationships" xmlns:p="http://schemas.openxmlformats.org/presentationml/2006/main">
  <p:tag name="DVSHAPEID" val="Op80o3T28iDNEdBB9c6AeI"/>
</p:tagLst>
</file>

<file path=ppt/tags/tag526.xml><?xml version="1.0" encoding="utf-8"?>
<p:tagLst xmlns:a="http://schemas.openxmlformats.org/drawingml/2006/main" xmlns:r="http://schemas.openxmlformats.org/officeDocument/2006/relationships" xmlns:p="http://schemas.openxmlformats.org/presentationml/2006/main">
  <p:tag name="DVSHAPEID" val="XEOcgyRtD8jBYh3D9sFWvJ"/>
</p:tagLst>
</file>

<file path=ppt/tags/tag527.xml><?xml version="1.0" encoding="utf-8"?>
<p:tagLst xmlns:a="http://schemas.openxmlformats.org/drawingml/2006/main" xmlns:r="http://schemas.openxmlformats.org/officeDocument/2006/relationships" xmlns:p="http://schemas.openxmlformats.org/presentationml/2006/main">
  <p:tag name="DVSHAPEID" val="HE9IIBo2Bdt6rucbMkbFFv"/>
</p:tagLst>
</file>

<file path=ppt/tags/tag528.xml><?xml version="1.0" encoding="utf-8"?>
<p:tagLst xmlns:a="http://schemas.openxmlformats.org/drawingml/2006/main" xmlns:r="http://schemas.openxmlformats.org/officeDocument/2006/relationships" xmlns:p="http://schemas.openxmlformats.org/presentationml/2006/main">
  <p:tag name="DVSHAPEID" val="t3fjxw2DUiddWa3yPf4Bw5"/>
</p:tagLst>
</file>

<file path=ppt/tags/tag529.xml><?xml version="1.0" encoding="utf-8"?>
<p:tagLst xmlns:a="http://schemas.openxmlformats.org/drawingml/2006/main" xmlns:r="http://schemas.openxmlformats.org/officeDocument/2006/relationships" xmlns:p="http://schemas.openxmlformats.org/presentationml/2006/main">
  <p:tag name="DVSHAPEID" val="8RPzqXFlLP4ba6sp3SZXja"/>
</p:tagLst>
</file>

<file path=ppt/tags/tag53.xml><?xml version="1.0" encoding="utf-8"?>
<p:tagLst xmlns:a="http://schemas.openxmlformats.org/drawingml/2006/main" xmlns:r="http://schemas.openxmlformats.org/officeDocument/2006/relationships" xmlns:p="http://schemas.openxmlformats.org/presentationml/2006/main">
  <p:tag name="DVSHAPEID" val="L91AeQuX9SmX5otaN1ULg2"/>
</p:tagLst>
</file>

<file path=ppt/tags/tag530.xml><?xml version="1.0" encoding="utf-8"?>
<p:tagLst xmlns:a="http://schemas.openxmlformats.org/drawingml/2006/main" xmlns:r="http://schemas.openxmlformats.org/officeDocument/2006/relationships" xmlns:p="http://schemas.openxmlformats.org/presentationml/2006/main">
  <p:tag name="DVSHAPEID" val="Sex28duVB4YnUntX55Yzxn"/>
</p:tagLst>
</file>

<file path=ppt/tags/tag531.xml><?xml version="1.0" encoding="utf-8"?>
<p:tagLst xmlns:a="http://schemas.openxmlformats.org/drawingml/2006/main" xmlns:r="http://schemas.openxmlformats.org/officeDocument/2006/relationships" xmlns:p="http://schemas.openxmlformats.org/presentationml/2006/main">
  <p:tag name="DVSHAPEID" val="8LZW6qcbBzMXZB2oOrRQe0"/>
</p:tagLst>
</file>

<file path=ppt/tags/tag532.xml><?xml version="1.0" encoding="utf-8"?>
<p:tagLst xmlns:a="http://schemas.openxmlformats.org/drawingml/2006/main" xmlns:r="http://schemas.openxmlformats.org/officeDocument/2006/relationships" xmlns:p="http://schemas.openxmlformats.org/presentationml/2006/main">
  <p:tag name="DVSHAPEID" val="cMb5V6MUZKDu6L2b73Jpsp"/>
</p:tagLst>
</file>

<file path=ppt/tags/tag533.xml><?xml version="1.0" encoding="utf-8"?>
<p:tagLst xmlns:a="http://schemas.openxmlformats.org/drawingml/2006/main" xmlns:r="http://schemas.openxmlformats.org/officeDocument/2006/relationships" xmlns:p="http://schemas.openxmlformats.org/presentationml/2006/main">
  <p:tag name="DVSHAPEID" val="BWoSVHgwHG97zdK0v5pGA2"/>
</p:tagLst>
</file>

<file path=ppt/tags/tag534.xml><?xml version="1.0" encoding="utf-8"?>
<p:tagLst xmlns:a="http://schemas.openxmlformats.org/drawingml/2006/main" xmlns:r="http://schemas.openxmlformats.org/officeDocument/2006/relationships" xmlns:p="http://schemas.openxmlformats.org/presentationml/2006/main">
  <p:tag name="DVSHAPEID" val="kuvgmCjN7PxNbfG3a5Et2W"/>
</p:tagLst>
</file>

<file path=ppt/tags/tag535.xml><?xml version="1.0" encoding="utf-8"?>
<p:tagLst xmlns:a="http://schemas.openxmlformats.org/drawingml/2006/main" xmlns:r="http://schemas.openxmlformats.org/officeDocument/2006/relationships" xmlns:p="http://schemas.openxmlformats.org/presentationml/2006/main">
  <p:tag name="DVSHAPEID" val="lYcOr6yD0MPyCUnFkDcUzj"/>
</p:tagLst>
</file>

<file path=ppt/tags/tag536.xml><?xml version="1.0" encoding="utf-8"?>
<p:tagLst xmlns:a="http://schemas.openxmlformats.org/drawingml/2006/main" xmlns:r="http://schemas.openxmlformats.org/officeDocument/2006/relationships" xmlns:p="http://schemas.openxmlformats.org/presentationml/2006/main">
  <p:tag name="DVSHAPEID" val="zL2vksVj270n8w3xbcfuPL"/>
</p:tagLst>
</file>

<file path=ppt/tags/tag537.xml><?xml version="1.0" encoding="utf-8"?>
<p:tagLst xmlns:a="http://schemas.openxmlformats.org/drawingml/2006/main" xmlns:r="http://schemas.openxmlformats.org/officeDocument/2006/relationships" xmlns:p="http://schemas.openxmlformats.org/presentationml/2006/main">
  <p:tag name="DVSHAPEID" val="XCCMFvL0g8n2oqMVM5HGKI"/>
</p:tagLst>
</file>

<file path=ppt/tags/tag538.xml><?xml version="1.0" encoding="utf-8"?>
<p:tagLst xmlns:a="http://schemas.openxmlformats.org/drawingml/2006/main" xmlns:r="http://schemas.openxmlformats.org/officeDocument/2006/relationships" xmlns:p="http://schemas.openxmlformats.org/presentationml/2006/main">
  <p:tag name="DVSHAPEID" val="yeLQCNrZE5uOOpSxMqy1QR"/>
</p:tagLst>
</file>

<file path=ppt/tags/tag539.xml><?xml version="1.0" encoding="utf-8"?>
<p:tagLst xmlns:a="http://schemas.openxmlformats.org/drawingml/2006/main" xmlns:r="http://schemas.openxmlformats.org/officeDocument/2006/relationships" xmlns:p="http://schemas.openxmlformats.org/presentationml/2006/main">
  <p:tag name="DVSHAPEID" val="Z67CKgq9M81f3n0PSXyhti"/>
</p:tagLst>
</file>

<file path=ppt/tags/tag54.xml><?xml version="1.0" encoding="utf-8"?>
<p:tagLst xmlns:a="http://schemas.openxmlformats.org/drawingml/2006/main" xmlns:r="http://schemas.openxmlformats.org/officeDocument/2006/relationships" xmlns:p="http://schemas.openxmlformats.org/presentationml/2006/main">
  <p:tag name="DVSHAPEID" val="PAONr8BUW2uAynVFyLhjjl"/>
</p:tagLst>
</file>

<file path=ppt/tags/tag540.xml><?xml version="1.0" encoding="utf-8"?>
<p:tagLst xmlns:a="http://schemas.openxmlformats.org/drawingml/2006/main" xmlns:r="http://schemas.openxmlformats.org/officeDocument/2006/relationships" xmlns:p="http://schemas.openxmlformats.org/presentationml/2006/main">
  <p:tag name="DVSHAPEID" val="xACn2fjh8ISGfFIZ2bzuim"/>
</p:tagLst>
</file>

<file path=ppt/tags/tag541.xml><?xml version="1.0" encoding="utf-8"?>
<p:tagLst xmlns:a="http://schemas.openxmlformats.org/drawingml/2006/main" xmlns:r="http://schemas.openxmlformats.org/officeDocument/2006/relationships" xmlns:p="http://schemas.openxmlformats.org/presentationml/2006/main">
  <p:tag name="DVSHAPEID" val="MyluwXxAsyoHyxZndaQuZi"/>
</p:tagLst>
</file>

<file path=ppt/tags/tag542.xml><?xml version="1.0" encoding="utf-8"?>
<p:tagLst xmlns:a="http://schemas.openxmlformats.org/drawingml/2006/main" xmlns:r="http://schemas.openxmlformats.org/officeDocument/2006/relationships" xmlns:p="http://schemas.openxmlformats.org/presentationml/2006/main">
  <p:tag name="DVSHAPEID" val="nn8l6TUnIYZbN41yJmKyfj"/>
</p:tagLst>
</file>

<file path=ppt/tags/tag543.xml><?xml version="1.0" encoding="utf-8"?>
<p:tagLst xmlns:a="http://schemas.openxmlformats.org/drawingml/2006/main" xmlns:r="http://schemas.openxmlformats.org/officeDocument/2006/relationships" xmlns:p="http://schemas.openxmlformats.org/presentationml/2006/main">
  <p:tag name="DVSHAPEID" val="ix6b0EXoEOmubYlaQEF5Qp"/>
</p:tagLst>
</file>

<file path=ppt/tags/tag544.xml><?xml version="1.0" encoding="utf-8"?>
<p:tagLst xmlns:a="http://schemas.openxmlformats.org/drawingml/2006/main" xmlns:r="http://schemas.openxmlformats.org/officeDocument/2006/relationships" xmlns:p="http://schemas.openxmlformats.org/presentationml/2006/main">
  <p:tag name="DVSHAPEID" val="InJVmFruKr344BeUTfpjkb"/>
</p:tagLst>
</file>

<file path=ppt/tags/tag545.xml><?xml version="1.0" encoding="utf-8"?>
<p:tagLst xmlns:a="http://schemas.openxmlformats.org/drawingml/2006/main" xmlns:r="http://schemas.openxmlformats.org/officeDocument/2006/relationships" xmlns:p="http://schemas.openxmlformats.org/presentationml/2006/main">
  <p:tag name="DVSHAPEID" val="OjT3cyv6SasSOJr4iiX93V"/>
</p:tagLst>
</file>

<file path=ppt/tags/tag546.xml><?xml version="1.0" encoding="utf-8"?>
<p:tagLst xmlns:a="http://schemas.openxmlformats.org/drawingml/2006/main" xmlns:r="http://schemas.openxmlformats.org/officeDocument/2006/relationships" xmlns:p="http://schemas.openxmlformats.org/presentationml/2006/main">
  <p:tag name="DVSHAPEID" val="q6TKWVKpFw4xyq2jsTZEzT"/>
</p:tagLst>
</file>

<file path=ppt/tags/tag547.xml><?xml version="1.0" encoding="utf-8"?>
<p:tagLst xmlns:a="http://schemas.openxmlformats.org/drawingml/2006/main" xmlns:r="http://schemas.openxmlformats.org/officeDocument/2006/relationships" xmlns:p="http://schemas.openxmlformats.org/presentationml/2006/main">
  <p:tag name="DVSHAPEID" val="BcMutOX6mb7TSM9sBzlsuV"/>
</p:tagLst>
</file>

<file path=ppt/tags/tag548.xml><?xml version="1.0" encoding="utf-8"?>
<p:tagLst xmlns:a="http://schemas.openxmlformats.org/drawingml/2006/main" xmlns:r="http://schemas.openxmlformats.org/officeDocument/2006/relationships" xmlns:p="http://schemas.openxmlformats.org/presentationml/2006/main">
  <p:tag name="DVSHAPEID" val="Nhb12ZP3aomxvHXrsWszaT"/>
</p:tagLst>
</file>

<file path=ppt/tags/tag549.xml><?xml version="1.0" encoding="utf-8"?>
<p:tagLst xmlns:a="http://schemas.openxmlformats.org/drawingml/2006/main" xmlns:r="http://schemas.openxmlformats.org/officeDocument/2006/relationships" xmlns:p="http://schemas.openxmlformats.org/presentationml/2006/main">
  <p:tag name="DVSHAPEID" val="pExg90hpj6oFovirLYgi1J"/>
</p:tagLst>
</file>

<file path=ppt/tags/tag55.xml><?xml version="1.0" encoding="utf-8"?>
<p:tagLst xmlns:a="http://schemas.openxmlformats.org/drawingml/2006/main" xmlns:r="http://schemas.openxmlformats.org/officeDocument/2006/relationships" xmlns:p="http://schemas.openxmlformats.org/presentationml/2006/main">
  <p:tag name="DVSHAPEID" val="LJhc38q7QAnJjrLqommfVk"/>
</p:tagLst>
</file>

<file path=ppt/tags/tag550.xml><?xml version="1.0" encoding="utf-8"?>
<p:tagLst xmlns:a="http://schemas.openxmlformats.org/drawingml/2006/main" xmlns:r="http://schemas.openxmlformats.org/officeDocument/2006/relationships" xmlns:p="http://schemas.openxmlformats.org/presentationml/2006/main">
  <p:tag name="DVSHAPEID" val="xlgsv97o0VLURxuMPPMK5f"/>
</p:tagLst>
</file>

<file path=ppt/tags/tag551.xml><?xml version="1.0" encoding="utf-8"?>
<p:tagLst xmlns:a="http://schemas.openxmlformats.org/drawingml/2006/main" xmlns:r="http://schemas.openxmlformats.org/officeDocument/2006/relationships" xmlns:p="http://schemas.openxmlformats.org/presentationml/2006/main">
  <p:tag name="DVSHAPEID" val="8Pir80buiRSG6bZHu7iU6t"/>
</p:tagLst>
</file>

<file path=ppt/tags/tag552.xml><?xml version="1.0" encoding="utf-8"?>
<p:tagLst xmlns:a="http://schemas.openxmlformats.org/drawingml/2006/main" xmlns:r="http://schemas.openxmlformats.org/officeDocument/2006/relationships" xmlns:p="http://schemas.openxmlformats.org/presentationml/2006/main">
  <p:tag name="DVSHAPEID" val="UuDLXY8rwgDicr9316dvDT"/>
</p:tagLst>
</file>

<file path=ppt/tags/tag553.xml><?xml version="1.0" encoding="utf-8"?>
<p:tagLst xmlns:a="http://schemas.openxmlformats.org/drawingml/2006/main" xmlns:r="http://schemas.openxmlformats.org/officeDocument/2006/relationships" xmlns:p="http://schemas.openxmlformats.org/presentationml/2006/main">
  <p:tag name="DVSHAPEID" val="1briN8kEsa9EVONn3clQlC"/>
</p:tagLst>
</file>

<file path=ppt/tags/tag554.xml><?xml version="1.0" encoding="utf-8"?>
<p:tagLst xmlns:a="http://schemas.openxmlformats.org/drawingml/2006/main" xmlns:r="http://schemas.openxmlformats.org/officeDocument/2006/relationships" xmlns:p="http://schemas.openxmlformats.org/presentationml/2006/main">
  <p:tag name="DVSHAPEID" val="2OZyxr6bHAQ0sskFb06RNt"/>
</p:tagLst>
</file>

<file path=ppt/tags/tag555.xml><?xml version="1.0" encoding="utf-8"?>
<p:tagLst xmlns:a="http://schemas.openxmlformats.org/drawingml/2006/main" xmlns:r="http://schemas.openxmlformats.org/officeDocument/2006/relationships" xmlns:p="http://schemas.openxmlformats.org/presentationml/2006/main">
  <p:tag name="DVSHAPEID" val="9yvlfD30aMyp9CjfATygsy"/>
</p:tagLst>
</file>

<file path=ppt/tags/tag556.xml><?xml version="1.0" encoding="utf-8"?>
<p:tagLst xmlns:a="http://schemas.openxmlformats.org/drawingml/2006/main" xmlns:r="http://schemas.openxmlformats.org/officeDocument/2006/relationships" xmlns:p="http://schemas.openxmlformats.org/presentationml/2006/main">
  <p:tag name="DVSHAPEID" val="OVll2o1kKtOzFq2cbs8Hp4"/>
</p:tagLst>
</file>

<file path=ppt/tags/tag557.xml><?xml version="1.0" encoding="utf-8"?>
<p:tagLst xmlns:a="http://schemas.openxmlformats.org/drawingml/2006/main" xmlns:r="http://schemas.openxmlformats.org/officeDocument/2006/relationships" xmlns:p="http://schemas.openxmlformats.org/presentationml/2006/main">
  <p:tag name="DVSHAPEID" val="r3jHlWqcjx0AJzZUAEZP15"/>
</p:tagLst>
</file>

<file path=ppt/tags/tag558.xml><?xml version="1.0" encoding="utf-8"?>
<p:tagLst xmlns:a="http://schemas.openxmlformats.org/drawingml/2006/main" xmlns:r="http://schemas.openxmlformats.org/officeDocument/2006/relationships" xmlns:p="http://schemas.openxmlformats.org/presentationml/2006/main">
  <p:tag name="DVSHAPEID" val="BzXScnI57L9Kui2l25Ux9g"/>
</p:tagLst>
</file>

<file path=ppt/tags/tag559.xml><?xml version="1.0" encoding="utf-8"?>
<p:tagLst xmlns:a="http://schemas.openxmlformats.org/drawingml/2006/main" xmlns:r="http://schemas.openxmlformats.org/officeDocument/2006/relationships" xmlns:p="http://schemas.openxmlformats.org/presentationml/2006/main">
  <p:tag name="DVSHAPEID" val="y4HtdgRtHA2lsJJtJ2uepf"/>
</p:tagLst>
</file>

<file path=ppt/tags/tag56.xml><?xml version="1.0" encoding="utf-8"?>
<p:tagLst xmlns:a="http://schemas.openxmlformats.org/drawingml/2006/main" xmlns:r="http://schemas.openxmlformats.org/officeDocument/2006/relationships" xmlns:p="http://schemas.openxmlformats.org/presentationml/2006/main">
  <p:tag name="DVSHAPEID" val="tvP5f8s9tWItO4we4stPbT"/>
</p:tagLst>
</file>

<file path=ppt/tags/tag560.xml><?xml version="1.0" encoding="utf-8"?>
<p:tagLst xmlns:a="http://schemas.openxmlformats.org/drawingml/2006/main" xmlns:r="http://schemas.openxmlformats.org/officeDocument/2006/relationships" xmlns:p="http://schemas.openxmlformats.org/presentationml/2006/main">
  <p:tag name="DVSHAPEID" val="rZ5HSfCUUuVk1SbJardD3y"/>
</p:tagLst>
</file>

<file path=ppt/tags/tag561.xml><?xml version="1.0" encoding="utf-8"?>
<p:tagLst xmlns:a="http://schemas.openxmlformats.org/drawingml/2006/main" xmlns:r="http://schemas.openxmlformats.org/officeDocument/2006/relationships" xmlns:p="http://schemas.openxmlformats.org/presentationml/2006/main">
  <p:tag name="DVSHAPEID" val="H8QiBzlS2VRiDHnwoBRNFx"/>
</p:tagLst>
</file>

<file path=ppt/tags/tag562.xml><?xml version="1.0" encoding="utf-8"?>
<p:tagLst xmlns:a="http://schemas.openxmlformats.org/drawingml/2006/main" xmlns:r="http://schemas.openxmlformats.org/officeDocument/2006/relationships" xmlns:p="http://schemas.openxmlformats.org/presentationml/2006/main">
  <p:tag name="DVSHAPEID" val="q7HQi0R30LcShXQzE2y2r0"/>
</p:tagLst>
</file>

<file path=ppt/tags/tag563.xml><?xml version="1.0" encoding="utf-8"?>
<p:tagLst xmlns:a="http://schemas.openxmlformats.org/drawingml/2006/main" xmlns:r="http://schemas.openxmlformats.org/officeDocument/2006/relationships" xmlns:p="http://schemas.openxmlformats.org/presentationml/2006/main">
  <p:tag name="DVSHAPEID" val="sJftmE3BMgT9HIBKhl0ZU6"/>
</p:tagLst>
</file>

<file path=ppt/tags/tag564.xml><?xml version="1.0" encoding="utf-8"?>
<p:tagLst xmlns:a="http://schemas.openxmlformats.org/drawingml/2006/main" xmlns:r="http://schemas.openxmlformats.org/officeDocument/2006/relationships" xmlns:p="http://schemas.openxmlformats.org/presentationml/2006/main">
  <p:tag name="DVSHAPEID" val="6LqpFOXPeC6pFYBOEd0oZV"/>
</p:tagLst>
</file>

<file path=ppt/tags/tag565.xml><?xml version="1.0" encoding="utf-8"?>
<p:tagLst xmlns:a="http://schemas.openxmlformats.org/drawingml/2006/main" xmlns:r="http://schemas.openxmlformats.org/officeDocument/2006/relationships" xmlns:p="http://schemas.openxmlformats.org/presentationml/2006/main">
  <p:tag name="DVSHAPEID" val="Y7f8YTLd1r5mCu3WZeEW1g"/>
</p:tagLst>
</file>

<file path=ppt/tags/tag566.xml><?xml version="1.0" encoding="utf-8"?>
<p:tagLst xmlns:a="http://schemas.openxmlformats.org/drawingml/2006/main" xmlns:r="http://schemas.openxmlformats.org/officeDocument/2006/relationships" xmlns:p="http://schemas.openxmlformats.org/presentationml/2006/main">
  <p:tag name="DVSHAPEID" val="3i2C9sHNZv6aMiawQ331AE"/>
</p:tagLst>
</file>

<file path=ppt/tags/tag567.xml><?xml version="1.0" encoding="utf-8"?>
<p:tagLst xmlns:a="http://schemas.openxmlformats.org/drawingml/2006/main" xmlns:r="http://schemas.openxmlformats.org/officeDocument/2006/relationships" xmlns:p="http://schemas.openxmlformats.org/presentationml/2006/main">
  <p:tag name="DVSHAPEID" val="jil7LHeLK2UH4X5lKjwesA"/>
</p:tagLst>
</file>

<file path=ppt/tags/tag568.xml><?xml version="1.0" encoding="utf-8"?>
<p:tagLst xmlns:a="http://schemas.openxmlformats.org/drawingml/2006/main" xmlns:r="http://schemas.openxmlformats.org/officeDocument/2006/relationships" xmlns:p="http://schemas.openxmlformats.org/presentationml/2006/main">
  <p:tag name="DVSHAPEID" val="frHKLsoAS0GoYKg1GZzdK3"/>
</p:tagLst>
</file>

<file path=ppt/tags/tag569.xml><?xml version="1.0" encoding="utf-8"?>
<p:tagLst xmlns:a="http://schemas.openxmlformats.org/drawingml/2006/main" xmlns:r="http://schemas.openxmlformats.org/officeDocument/2006/relationships" xmlns:p="http://schemas.openxmlformats.org/presentationml/2006/main">
  <p:tag name="DVSHAPEID" val="g4ddquiKumcJ2Tp0VLna9T"/>
</p:tagLst>
</file>

<file path=ppt/tags/tag57.xml><?xml version="1.0" encoding="utf-8"?>
<p:tagLst xmlns:a="http://schemas.openxmlformats.org/drawingml/2006/main" xmlns:r="http://schemas.openxmlformats.org/officeDocument/2006/relationships" xmlns:p="http://schemas.openxmlformats.org/presentationml/2006/main">
  <p:tag name="DVSHAPEID" val="cO3uT8mVW3qrgLmXTiFG6q"/>
</p:tagLst>
</file>

<file path=ppt/tags/tag570.xml><?xml version="1.0" encoding="utf-8"?>
<p:tagLst xmlns:a="http://schemas.openxmlformats.org/drawingml/2006/main" xmlns:r="http://schemas.openxmlformats.org/officeDocument/2006/relationships" xmlns:p="http://schemas.openxmlformats.org/presentationml/2006/main">
  <p:tag name="DVSHAPEID" val="1GYl5JCwFePcbDxy1Th7vj"/>
</p:tagLst>
</file>

<file path=ppt/tags/tag571.xml><?xml version="1.0" encoding="utf-8"?>
<p:tagLst xmlns:a="http://schemas.openxmlformats.org/drawingml/2006/main" xmlns:r="http://schemas.openxmlformats.org/officeDocument/2006/relationships" xmlns:p="http://schemas.openxmlformats.org/presentationml/2006/main">
  <p:tag name="DVSHAPEID" val="bfHmCF3NPAUm2xf4pz8YHY"/>
</p:tagLst>
</file>

<file path=ppt/tags/tag572.xml><?xml version="1.0" encoding="utf-8"?>
<p:tagLst xmlns:a="http://schemas.openxmlformats.org/drawingml/2006/main" xmlns:r="http://schemas.openxmlformats.org/officeDocument/2006/relationships" xmlns:p="http://schemas.openxmlformats.org/presentationml/2006/main">
  <p:tag name="DVSHAPEID" val="TQILtnJuT1oIuIEI6WsRof"/>
</p:tagLst>
</file>

<file path=ppt/tags/tag573.xml><?xml version="1.0" encoding="utf-8"?>
<p:tagLst xmlns:a="http://schemas.openxmlformats.org/drawingml/2006/main" xmlns:r="http://schemas.openxmlformats.org/officeDocument/2006/relationships" xmlns:p="http://schemas.openxmlformats.org/presentationml/2006/main">
  <p:tag name="DVSHAPEID" val="iPA0jXuHZxCdlQEQcG4lHS"/>
</p:tagLst>
</file>

<file path=ppt/tags/tag574.xml><?xml version="1.0" encoding="utf-8"?>
<p:tagLst xmlns:a="http://schemas.openxmlformats.org/drawingml/2006/main" xmlns:r="http://schemas.openxmlformats.org/officeDocument/2006/relationships" xmlns:p="http://schemas.openxmlformats.org/presentationml/2006/main">
  <p:tag name="DVSHAPEID" val="Xk2wqHtbvPAEySbt3MZb2R"/>
</p:tagLst>
</file>

<file path=ppt/tags/tag575.xml><?xml version="1.0" encoding="utf-8"?>
<p:tagLst xmlns:a="http://schemas.openxmlformats.org/drawingml/2006/main" xmlns:r="http://schemas.openxmlformats.org/officeDocument/2006/relationships" xmlns:p="http://schemas.openxmlformats.org/presentationml/2006/main">
  <p:tag name="DVSHAPEID" val="5hmN3fJMM2xpRgXNwMeN2M"/>
</p:tagLst>
</file>

<file path=ppt/tags/tag576.xml><?xml version="1.0" encoding="utf-8"?>
<p:tagLst xmlns:a="http://schemas.openxmlformats.org/drawingml/2006/main" xmlns:r="http://schemas.openxmlformats.org/officeDocument/2006/relationships" xmlns:p="http://schemas.openxmlformats.org/presentationml/2006/main">
  <p:tag name="DVSHAPEID" val="CHhMFJDimvP6fK9CDdrJ3x"/>
</p:tagLst>
</file>

<file path=ppt/tags/tag577.xml><?xml version="1.0" encoding="utf-8"?>
<p:tagLst xmlns:a="http://schemas.openxmlformats.org/drawingml/2006/main" xmlns:r="http://schemas.openxmlformats.org/officeDocument/2006/relationships" xmlns:p="http://schemas.openxmlformats.org/presentationml/2006/main">
  <p:tag name="DVSHAPEID" val="780UvgfcXePiEFwgA08uG1"/>
</p:tagLst>
</file>

<file path=ppt/tags/tag578.xml><?xml version="1.0" encoding="utf-8"?>
<p:tagLst xmlns:a="http://schemas.openxmlformats.org/drawingml/2006/main" xmlns:r="http://schemas.openxmlformats.org/officeDocument/2006/relationships" xmlns:p="http://schemas.openxmlformats.org/presentationml/2006/main">
  <p:tag name="DVSHAPEID" val="AL0cDU90liJ5A8LKdn29yA"/>
</p:tagLst>
</file>

<file path=ppt/tags/tag579.xml><?xml version="1.0" encoding="utf-8"?>
<p:tagLst xmlns:a="http://schemas.openxmlformats.org/drawingml/2006/main" xmlns:r="http://schemas.openxmlformats.org/officeDocument/2006/relationships" xmlns:p="http://schemas.openxmlformats.org/presentationml/2006/main">
  <p:tag name="DVSHAPEID" val="hX5u6mDrAyR5yfUjCl3WTw"/>
</p:tagLst>
</file>

<file path=ppt/tags/tag58.xml><?xml version="1.0" encoding="utf-8"?>
<p:tagLst xmlns:a="http://schemas.openxmlformats.org/drawingml/2006/main" xmlns:r="http://schemas.openxmlformats.org/officeDocument/2006/relationships" xmlns:p="http://schemas.openxmlformats.org/presentationml/2006/main">
  <p:tag name="DVSHAPEID" val="0PDHU9hUM68Ai11KekMy0F"/>
</p:tagLst>
</file>

<file path=ppt/tags/tag580.xml><?xml version="1.0" encoding="utf-8"?>
<p:tagLst xmlns:a="http://schemas.openxmlformats.org/drawingml/2006/main" xmlns:r="http://schemas.openxmlformats.org/officeDocument/2006/relationships" xmlns:p="http://schemas.openxmlformats.org/presentationml/2006/main">
  <p:tag name="DVSHAPEID" val="yz5nvPNLsxtZt368NMnUIb"/>
</p:tagLst>
</file>

<file path=ppt/tags/tag581.xml><?xml version="1.0" encoding="utf-8"?>
<p:tagLst xmlns:a="http://schemas.openxmlformats.org/drawingml/2006/main" xmlns:r="http://schemas.openxmlformats.org/officeDocument/2006/relationships" xmlns:p="http://schemas.openxmlformats.org/presentationml/2006/main">
  <p:tag name="DVSHAPEID" val="duAwQUKG5CHLowpIRNDP6k"/>
</p:tagLst>
</file>

<file path=ppt/tags/tag582.xml><?xml version="1.0" encoding="utf-8"?>
<p:tagLst xmlns:a="http://schemas.openxmlformats.org/drawingml/2006/main" xmlns:r="http://schemas.openxmlformats.org/officeDocument/2006/relationships" xmlns:p="http://schemas.openxmlformats.org/presentationml/2006/main">
  <p:tag name="DVSHAPEID" val="CyLQctxhyYNnlAMYYT0LrQ"/>
</p:tagLst>
</file>

<file path=ppt/tags/tag583.xml><?xml version="1.0" encoding="utf-8"?>
<p:tagLst xmlns:a="http://schemas.openxmlformats.org/drawingml/2006/main" xmlns:r="http://schemas.openxmlformats.org/officeDocument/2006/relationships" xmlns:p="http://schemas.openxmlformats.org/presentationml/2006/main">
  <p:tag name="DVSHAPEID" val="iIEAJ4UAgT4TS2K0Hg9N3I"/>
</p:tagLst>
</file>

<file path=ppt/tags/tag584.xml><?xml version="1.0" encoding="utf-8"?>
<p:tagLst xmlns:a="http://schemas.openxmlformats.org/drawingml/2006/main" xmlns:r="http://schemas.openxmlformats.org/officeDocument/2006/relationships" xmlns:p="http://schemas.openxmlformats.org/presentationml/2006/main">
  <p:tag name="DVSHAPEID" val="X1aOWTOKOlSLf3bBJsnYIU"/>
</p:tagLst>
</file>

<file path=ppt/tags/tag585.xml><?xml version="1.0" encoding="utf-8"?>
<p:tagLst xmlns:a="http://schemas.openxmlformats.org/drawingml/2006/main" xmlns:r="http://schemas.openxmlformats.org/officeDocument/2006/relationships" xmlns:p="http://schemas.openxmlformats.org/presentationml/2006/main">
  <p:tag name="DVSHAPEID" val="irHKdYbJCENAKDpV81Lw4J"/>
</p:tagLst>
</file>

<file path=ppt/tags/tag586.xml><?xml version="1.0" encoding="utf-8"?>
<p:tagLst xmlns:a="http://schemas.openxmlformats.org/drawingml/2006/main" xmlns:r="http://schemas.openxmlformats.org/officeDocument/2006/relationships" xmlns:p="http://schemas.openxmlformats.org/presentationml/2006/main">
  <p:tag name="DVSHAPEID" val="17MHP6wGq503JI7bFQz5Je"/>
</p:tagLst>
</file>

<file path=ppt/tags/tag587.xml><?xml version="1.0" encoding="utf-8"?>
<p:tagLst xmlns:a="http://schemas.openxmlformats.org/drawingml/2006/main" xmlns:r="http://schemas.openxmlformats.org/officeDocument/2006/relationships" xmlns:p="http://schemas.openxmlformats.org/presentationml/2006/main">
  <p:tag name="DVSHAPEID" val="YFjybOjmccPzqzYw95cVdH"/>
</p:tagLst>
</file>

<file path=ppt/tags/tag588.xml><?xml version="1.0" encoding="utf-8"?>
<p:tagLst xmlns:a="http://schemas.openxmlformats.org/drawingml/2006/main" xmlns:r="http://schemas.openxmlformats.org/officeDocument/2006/relationships" xmlns:p="http://schemas.openxmlformats.org/presentationml/2006/main">
  <p:tag name="DVSHAPEID" val="zHUHNXlVWZ0N96ohUIm4SO"/>
</p:tagLst>
</file>

<file path=ppt/tags/tag589.xml><?xml version="1.0" encoding="utf-8"?>
<p:tagLst xmlns:a="http://schemas.openxmlformats.org/drawingml/2006/main" xmlns:r="http://schemas.openxmlformats.org/officeDocument/2006/relationships" xmlns:p="http://schemas.openxmlformats.org/presentationml/2006/main">
  <p:tag name="DVSHAPEID" val="daixd9HuSN0g6CDu0m0hfQ"/>
</p:tagLst>
</file>

<file path=ppt/tags/tag59.xml><?xml version="1.0" encoding="utf-8"?>
<p:tagLst xmlns:a="http://schemas.openxmlformats.org/drawingml/2006/main" xmlns:r="http://schemas.openxmlformats.org/officeDocument/2006/relationships" xmlns:p="http://schemas.openxmlformats.org/presentationml/2006/main">
  <p:tag name="DVSHAPEID" val="3mOKS7ya9uMMOeRcddD2hj"/>
</p:tagLst>
</file>

<file path=ppt/tags/tag590.xml><?xml version="1.0" encoding="utf-8"?>
<p:tagLst xmlns:a="http://schemas.openxmlformats.org/drawingml/2006/main" xmlns:r="http://schemas.openxmlformats.org/officeDocument/2006/relationships" xmlns:p="http://schemas.openxmlformats.org/presentationml/2006/main">
  <p:tag name="DVSHAPEID" val="zCqS7Sauz9PLtJogJbds6c"/>
</p:tagLst>
</file>

<file path=ppt/tags/tag591.xml><?xml version="1.0" encoding="utf-8"?>
<p:tagLst xmlns:a="http://schemas.openxmlformats.org/drawingml/2006/main" xmlns:r="http://schemas.openxmlformats.org/officeDocument/2006/relationships" xmlns:p="http://schemas.openxmlformats.org/presentationml/2006/main">
  <p:tag name="DVSHAPEID" val="NS0MDpHZ3AymBF6l1PjodQ"/>
</p:tagLst>
</file>

<file path=ppt/tags/tag592.xml><?xml version="1.0" encoding="utf-8"?>
<p:tagLst xmlns:a="http://schemas.openxmlformats.org/drawingml/2006/main" xmlns:r="http://schemas.openxmlformats.org/officeDocument/2006/relationships" xmlns:p="http://schemas.openxmlformats.org/presentationml/2006/main">
  <p:tag name="DVSHAPEID" val="rk8U5KCO4NKmPyRleLNA6e"/>
</p:tagLst>
</file>

<file path=ppt/tags/tag593.xml><?xml version="1.0" encoding="utf-8"?>
<p:tagLst xmlns:a="http://schemas.openxmlformats.org/drawingml/2006/main" xmlns:r="http://schemas.openxmlformats.org/officeDocument/2006/relationships" xmlns:p="http://schemas.openxmlformats.org/presentationml/2006/main">
  <p:tag name="DVSHAPEID" val="d78Jaoao8IZWrFDJjWmewL"/>
</p:tagLst>
</file>

<file path=ppt/tags/tag594.xml><?xml version="1.0" encoding="utf-8"?>
<p:tagLst xmlns:a="http://schemas.openxmlformats.org/drawingml/2006/main" xmlns:r="http://schemas.openxmlformats.org/officeDocument/2006/relationships" xmlns:p="http://schemas.openxmlformats.org/presentationml/2006/main">
  <p:tag name="DVSHAPEID" val="CeQytGAyBDJd71LmAdEFE2"/>
</p:tagLst>
</file>

<file path=ppt/tags/tag595.xml><?xml version="1.0" encoding="utf-8"?>
<p:tagLst xmlns:a="http://schemas.openxmlformats.org/drawingml/2006/main" xmlns:r="http://schemas.openxmlformats.org/officeDocument/2006/relationships" xmlns:p="http://schemas.openxmlformats.org/presentationml/2006/main">
  <p:tag name="DVSHAPEID" val="nS6cHvrQdSIruUTBVuOA7l"/>
</p:tagLst>
</file>

<file path=ppt/tags/tag596.xml><?xml version="1.0" encoding="utf-8"?>
<p:tagLst xmlns:a="http://schemas.openxmlformats.org/drawingml/2006/main" xmlns:r="http://schemas.openxmlformats.org/officeDocument/2006/relationships" xmlns:p="http://schemas.openxmlformats.org/presentationml/2006/main">
  <p:tag name="DVSHAPEID" val="ddyCXXm8zQ6ARXrhY47KpR"/>
</p:tagLst>
</file>

<file path=ppt/tags/tag597.xml><?xml version="1.0" encoding="utf-8"?>
<p:tagLst xmlns:a="http://schemas.openxmlformats.org/drawingml/2006/main" xmlns:r="http://schemas.openxmlformats.org/officeDocument/2006/relationships" xmlns:p="http://schemas.openxmlformats.org/presentationml/2006/main">
  <p:tag name="DVSHAPEID" val="vFwRtYiaR4V1FSD4xut4jR"/>
</p:tagLst>
</file>

<file path=ppt/tags/tag598.xml><?xml version="1.0" encoding="utf-8"?>
<p:tagLst xmlns:a="http://schemas.openxmlformats.org/drawingml/2006/main" xmlns:r="http://schemas.openxmlformats.org/officeDocument/2006/relationships" xmlns:p="http://schemas.openxmlformats.org/presentationml/2006/main">
  <p:tag name="DVSHAPEID" val="lU2VaEvJtmWmIT66toQoZ2"/>
</p:tagLst>
</file>

<file path=ppt/tags/tag599.xml><?xml version="1.0" encoding="utf-8"?>
<p:tagLst xmlns:a="http://schemas.openxmlformats.org/drawingml/2006/main" xmlns:r="http://schemas.openxmlformats.org/officeDocument/2006/relationships" xmlns:p="http://schemas.openxmlformats.org/presentationml/2006/main">
  <p:tag name="DVSHAPEID" val="FQhyDTwCglxDjCOxODE8Ay"/>
</p:tagLst>
</file>

<file path=ppt/tags/tag6.xml><?xml version="1.0" encoding="utf-8"?>
<p:tagLst xmlns:a="http://schemas.openxmlformats.org/drawingml/2006/main" xmlns:r="http://schemas.openxmlformats.org/officeDocument/2006/relationships" xmlns:p="http://schemas.openxmlformats.org/presentationml/2006/main">
  <p:tag name="DVSHAPEID" val="WPydUjre7ZdSOI3kpGixfd"/>
</p:tagLst>
</file>

<file path=ppt/tags/tag60.xml><?xml version="1.0" encoding="utf-8"?>
<p:tagLst xmlns:a="http://schemas.openxmlformats.org/drawingml/2006/main" xmlns:r="http://schemas.openxmlformats.org/officeDocument/2006/relationships" xmlns:p="http://schemas.openxmlformats.org/presentationml/2006/main">
  <p:tag name="DVSHAPEID" val="iGtlV94lTyqlMgT9h9lBWE"/>
</p:tagLst>
</file>

<file path=ppt/tags/tag600.xml><?xml version="1.0" encoding="utf-8"?>
<p:tagLst xmlns:a="http://schemas.openxmlformats.org/drawingml/2006/main" xmlns:r="http://schemas.openxmlformats.org/officeDocument/2006/relationships" xmlns:p="http://schemas.openxmlformats.org/presentationml/2006/main">
  <p:tag name="DVSHAPEID" val="5jaKYr05dURjecEB0CcQ5A"/>
</p:tagLst>
</file>

<file path=ppt/tags/tag601.xml><?xml version="1.0" encoding="utf-8"?>
<p:tagLst xmlns:a="http://schemas.openxmlformats.org/drawingml/2006/main" xmlns:r="http://schemas.openxmlformats.org/officeDocument/2006/relationships" xmlns:p="http://schemas.openxmlformats.org/presentationml/2006/main">
  <p:tag name="DVSHAPEID" val="O5zuiWzdJRr6LXoTV5Ca7D"/>
</p:tagLst>
</file>

<file path=ppt/tags/tag602.xml><?xml version="1.0" encoding="utf-8"?>
<p:tagLst xmlns:a="http://schemas.openxmlformats.org/drawingml/2006/main" xmlns:r="http://schemas.openxmlformats.org/officeDocument/2006/relationships" xmlns:p="http://schemas.openxmlformats.org/presentationml/2006/main">
  <p:tag name="DVSHAPEID" val="L0nCSdC2VKsuv4au84w0a0"/>
</p:tagLst>
</file>

<file path=ppt/tags/tag603.xml><?xml version="1.0" encoding="utf-8"?>
<p:tagLst xmlns:a="http://schemas.openxmlformats.org/drawingml/2006/main" xmlns:r="http://schemas.openxmlformats.org/officeDocument/2006/relationships" xmlns:p="http://schemas.openxmlformats.org/presentationml/2006/main">
  <p:tag name="DVSHAPEID" val="R7qGc7H7eUtajz6F3mAHWG"/>
</p:tagLst>
</file>

<file path=ppt/tags/tag604.xml><?xml version="1.0" encoding="utf-8"?>
<p:tagLst xmlns:a="http://schemas.openxmlformats.org/drawingml/2006/main" xmlns:r="http://schemas.openxmlformats.org/officeDocument/2006/relationships" xmlns:p="http://schemas.openxmlformats.org/presentationml/2006/main">
  <p:tag name="DVSHAPEID" val="EgsjJqWxE6sL8fbc0vlNwx"/>
</p:tagLst>
</file>

<file path=ppt/tags/tag605.xml><?xml version="1.0" encoding="utf-8"?>
<p:tagLst xmlns:a="http://schemas.openxmlformats.org/drawingml/2006/main" xmlns:r="http://schemas.openxmlformats.org/officeDocument/2006/relationships" xmlns:p="http://schemas.openxmlformats.org/presentationml/2006/main">
  <p:tag name="DVSHAPEID" val="0kLBnt19qt4bt9eTogaGgm"/>
</p:tagLst>
</file>

<file path=ppt/tags/tag606.xml><?xml version="1.0" encoding="utf-8"?>
<p:tagLst xmlns:a="http://schemas.openxmlformats.org/drawingml/2006/main" xmlns:r="http://schemas.openxmlformats.org/officeDocument/2006/relationships" xmlns:p="http://schemas.openxmlformats.org/presentationml/2006/main">
  <p:tag name="DVSHAPEID" val="IxqRtQm5l8a6f7x72twuGZ"/>
</p:tagLst>
</file>

<file path=ppt/tags/tag607.xml><?xml version="1.0" encoding="utf-8"?>
<p:tagLst xmlns:a="http://schemas.openxmlformats.org/drawingml/2006/main" xmlns:r="http://schemas.openxmlformats.org/officeDocument/2006/relationships" xmlns:p="http://schemas.openxmlformats.org/presentationml/2006/main">
  <p:tag name="DVSHAPEID" val="GXL2X775DQhECdbwZaNk7W"/>
</p:tagLst>
</file>

<file path=ppt/tags/tag608.xml><?xml version="1.0" encoding="utf-8"?>
<p:tagLst xmlns:a="http://schemas.openxmlformats.org/drawingml/2006/main" xmlns:r="http://schemas.openxmlformats.org/officeDocument/2006/relationships" xmlns:p="http://schemas.openxmlformats.org/presentationml/2006/main">
  <p:tag name="DVSHAPEID" val="0nT6lgdH9LGIRs5rTfYguk"/>
</p:tagLst>
</file>

<file path=ppt/tags/tag609.xml><?xml version="1.0" encoding="utf-8"?>
<p:tagLst xmlns:a="http://schemas.openxmlformats.org/drawingml/2006/main" xmlns:r="http://schemas.openxmlformats.org/officeDocument/2006/relationships" xmlns:p="http://schemas.openxmlformats.org/presentationml/2006/main">
  <p:tag name="DVSHAPEID" val="OBvkWvtmHlSKXo8RLQRWGw"/>
</p:tagLst>
</file>

<file path=ppt/tags/tag61.xml><?xml version="1.0" encoding="utf-8"?>
<p:tagLst xmlns:a="http://schemas.openxmlformats.org/drawingml/2006/main" xmlns:r="http://schemas.openxmlformats.org/officeDocument/2006/relationships" xmlns:p="http://schemas.openxmlformats.org/presentationml/2006/main">
  <p:tag name="DVSHAPEID" val="NvcNT26zUXnJ48hwbp6NAe"/>
</p:tagLst>
</file>

<file path=ppt/tags/tag610.xml><?xml version="1.0" encoding="utf-8"?>
<p:tagLst xmlns:a="http://schemas.openxmlformats.org/drawingml/2006/main" xmlns:r="http://schemas.openxmlformats.org/officeDocument/2006/relationships" xmlns:p="http://schemas.openxmlformats.org/presentationml/2006/main">
  <p:tag name="DVSHAPEID" val="XTmIryhymQrGyiB1jHdM3k"/>
</p:tagLst>
</file>

<file path=ppt/tags/tag611.xml><?xml version="1.0" encoding="utf-8"?>
<p:tagLst xmlns:a="http://schemas.openxmlformats.org/drawingml/2006/main" xmlns:r="http://schemas.openxmlformats.org/officeDocument/2006/relationships" xmlns:p="http://schemas.openxmlformats.org/presentationml/2006/main">
  <p:tag name="DVSHAPEID" val="Q7vGj1t7pyDiDBXe4V58Z1"/>
</p:tagLst>
</file>

<file path=ppt/tags/tag612.xml><?xml version="1.0" encoding="utf-8"?>
<p:tagLst xmlns:a="http://schemas.openxmlformats.org/drawingml/2006/main" xmlns:r="http://schemas.openxmlformats.org/officeDocument/2006/relationships" xmlns:p="http://schemas.openxmlformats.org/presentationml/2006/main">
  <p:tag name="DVSHAPEID" val="igQQgKx9ITsD3fcKef5frT"/>
</p:tagLst>
</file>

<file path=ppt/tags/tag613.xml><?xml version="1.0" encoding="utf-8"?>
<p:tagLst xmlns:a="http://schemas.openxmlformats.org/drawingml/2006/main" xmlns:r="http://schemas.openxmlformats.org/officeDocument/2006/relationships" xmlns:p="http://schemas.openxmlformats.org/presentationml/2006/main">
  <p:tag name="DVSHAPEID" val="2fEZ35DiHUlOOeQtLIzfPJ"/>
</p:tagLst>
</file>

<file path=ppt/tags/tag614.xml><?xml version="1.0" encoding="utf-8"?>
<p:tagLst xmlns:a="http://schemas.openxmlformats.org/drawingml/2006/main" xmlns:r="http://schemas.openxmlformats.org/officeDocument/2006/relationships" xmlns:p="http://schemas.openxmlformats.org/presentationml/2006/main">
  <p:tag name="DVSHAPEID" val="Q0xH1jGQ3JAoeAbgHsvpcx"/>
</p:tagLst>
</file>

<file path=ppt/tags/tag615.xml><?xml version="1.0" encoding="utf-8"?>
<p:tagLst xmlns:a="http://schemas.openxmlformats.org/drawingml/2006/main" xmlns:r="http://schemas.openxmlformats.org/officeDocument/2006/relationships" xmlns:p="http://schemas.openxmlformats.org/presentationml/2006/main">
  <p:tag name="DVSHAPEID" val="ifqXULtnFb3ipEsl3kBRRB"/>
</p:tagLst>
</file>

<file path=ppt/tags/tag616.xml><?xml version="1.0" encoding="utf-8"?>
<p:tagLst xmlns:a="http://schemas.openxmlformats.org/drawingml/2006/main" xmlns:r="http://schemas.openxmlformats.org/officeDocument/2006/relationships" xmlns:p="http://schemas.openxmlformats.org/presentationml/2006/main">
  <p:tag name="DVSHAPEID" val="dp0ghv17JpxjHig3oVnG4p"/>
</p:tagLst>
</file>

<file path=ppt/tags/tag617.xml><?xml version="1.0" encoding="utf-8"?>
<p:tagLst xmlns:a="http://schemas.openxmlformats.org/drawingml/2006/main" xmlns:r="http://schemas.openxmlformats.org/officeDocument/2006/relationships" xmlns:p="http://schemas.openxmlformats.org/presentationml/2006/main">
  <p:tag name="DVSHAPEID" val="lVbxOlobOlFH21XEtXlxrD"/>
</p:tagLst>
</file>

<file path=ppt/tags/tag618.xml><?xml version="1.0" encoding="utf-8"?>
<p:tagLst xmlns:a="http://schemas.openxmlformats.org/drawingml/2006/main" xmlns:r="http://schemas.openxmlformats.org/officeDocument/2006/relationships" xmlns:p="http://schemas.openxmlformats.org/presentationml/2006/main">
  <p:tag name="DVSHAPEID" val="K5Wa50VGtawN444KGGJyBc"/>
</p:tagLst>
</file>

<file path=ppt/tags/tag619.xml><?xml version="1.0" encoding="utf-8"?>
<p:tagLst xmlns:a="http://schemas.openxmlformats.org/drawingml/2006/main" xmlns:r="http://schemas.openxmlformats.org/officeDocument/2006/relationships" xmlns:p="http://schemas.openxmlformats.org/presentationml/2006/main">
  <p:tag name="DVSHAPEID" val="D0ff6KrpkwYHa5BEfog7Rv"/>
</p:tagLst>
</file>

<file path=ppt/tags/tag62.xml><?xml version="1.0" encoding="utf-8"?>
<p:tagLst xmlns:a="http://schemas.openxmlformats.org/drawingml/2006/main" xmlns:r="http://schemas.openxmlformats.org/officeDocument/2006/relationships" xmlns:p="http://schemas.openxmlformats.org/presentationml/2006/main">
  <p:tag name="DVSHAPEID" val="mssBi3VuGFnESX87g1fkDs"/>
</p:tagLst>
</file>

<file path=ppt/tags/tag620.xml><?xml version="1.0" encoding="utf-8"?>
<p:tagLst xmlns:a="http://schemas.openxmlformats.org/drawingml/2006/main" xmlns:r="http://schemas.openxmlformats.org/officeDocument/2006/relationships" xmlns:p="http://schemas.openxmlformats.org/presentationml/2006/main">
  <p:tag name="DVSHAPEID" val="aeWTzJgFOS1ysVUPUaf4Q0"/>
</p:tagLst>
</file>

<file path=ppt/tags/tag621.xml><?xml version="1.0" encoding="utf-8"?>
<p:tagLst xmlns:a="http://schemas.openxmlformats.org/drawingml/2006/main" xmlns:r="http://schemas.openxmlformats.org/officeDocument/2006/relationships" xmlns:p="http://schemas.openxmlformats.org/presentationml/2006/main">
  <p:tag name="DVSHAPEID" val="PmTY82qkiuk8P1icaH8FH5"/>
</p:tagLst>
</file>

<file path=ppt/tags/tag622.xml><?xml version="1.0" encoding="utf-8"?>
<p:tagLst xmlns:a="http://schemas.openxmlformats.org/drawingml/2006/main" xmlns:r="http://schemas.openxmlformats.org/officeDocument/2006/relationships" xmlns:p="http://schemas.openxmlformats.org/presentationml/2006/main">
  <p:tag name="DVSHAPEID" val="GCCFKqu5RMEaoAZABefuAw"/>
</p:tagLst>
</file>

<file path=ppt/tags/tag623.xml><?xml version="1.0" encoding="utf-8"?>
<p:tagLst xmlns:a="http://schemas.openxmlformats.org/drawingml/2006/main" xmlns:r="http://schemas.openxmlformats.org/officeDocument/2006/relationships" xmlns:p="http://schemas.openxmlformats.org/presentationml/2006/main">
  <p:tag name="DVSHAPEID" val="dk6SwHZyWbiJGhltiZPcDy"/>
</p:tagLst>
</file>

<file path=ppt/tags/tag624.xml><?xml version="1.0" encoding="utf-8"?>
<p:tagLst xmlns:a="http://schemas.openxmlformats.org/drawingml/2006/main" xmlns:r="http://schemas.openxmlformats.org/officeDocument/2006/relationships" xmlns:p="http://schemas.openxmlformats.org/presentationml/2006/main">
  <p:tag name="DVSHAPEID" val="tFDIdA6Updv9oizRTN5jQt"/>
</p:tagLst>
</file>

<file path=ppt/tags/tag625.xml><?xml version="1.0" encoding="utf-8"?>
<p:tagLst xmlns:a="http://schemas.openxmlformats.org/drawingml/2006/main" xmlns:r="http://schemas.openxmlformats.org/officeDocument/2006/relationships" xmlns:p="http://schemas.openxmlformats.org/presentationml/2006/main">
  <p:tag name="DVSHAPEID" val="REUHe7WfEnTFRqfOtpr2L5"/>
</p:tagLst>
</file>

<file path=ppt/tags/tag626.xml><?xml version="1.0" encoding="utf-8"?>
<p:tagLst xmlns:a="http://schemas.openxmlformats.org/drawingml/2006/main" xmlns:r="http://schemas.openxmlformats.org/officeDocument/2006/relationships" xmlns:p="http://schemas.openxmlformats.org/presentationml/2006/main">
  <p:tag name="DVSHAPEID" val="ewT3Uq627jHZNYOvlYYay7"/>
</p:tagLst>
</file>

<file path=ppt/tags/tag627.xml><?xml version="1.0" encoding="utf-8"?>
<p:tagLst xmlns:a="http://schemas.openxmlformats.org/drawingml/2006/main" xmlns:r="http://schemas.openxmlformats.org/officeDocument/2006/relationships" xmlns:p="http://schemas.openxmlformats.org/presentationml/2006/main">
  <p:tag name="DVSHAPEID" val="fIr8C5jFROIMpnObdv9Cgz"/>
</p:tagLst>
</file>

<file path=ppt/tags/tag628.xml><?xml version="1.0" encoding="utf-8"?>
<p:tagLst xmlns:a="http://schemas.openxmlformats.org/drawingml/2006/main" xmlns:r="http://schemas.openxmlformats.org/officeDocument/2006/relationships" xmlns:p="http://schemas.openxmlformats.org/presentationml/2006/main">
  <p:tag name="DVSHAPEID" val="XRCg0X4s4Bw7gaCLN0IrrT"/>
</p:tagLst>
</file>

<file path=ppt/tags/tag629.xml><?xml version="1.0" encoding="utf-8"?>
<p:tagLst xmlns:a="http://schemas.openxmlformats.org/drawingml/2006/main" xmlns:r="http://schemas.openxmlformats.org/officeDocument/2006/relationships" xmlns:p="http://schemas.openxmlformats.org/presentationml/2006/main">
  <p:tag name="DVSHAPEID" val="g1yqH9Ls0WQGKzwl5mApJ7"/>
</p:tagLst>
</file>

<file path=ppt/tags/tag63.xml><?xml version="1.0" encoding="utf-8"?>
<p:tagLst xmlns:a="http://schemas.openxmlformats.org/drawingml/2006/main" xmlns:r="http://schemas.openxmlformats.org/officeDocument/2006/relationships" xmlns:p="http://schemas.openxmlformats.org/presentationml/2006/main">
  <p:tag name="DVSHAPEID" val="Y2cLSLYVv93z9KliJ2EqgH"/>
</p:tagLst>
</file>

<file path=ppt/tags/tag630.xml><?xml version="1.0" encoding="utf-8"?>
<p:tagLst xmlns:a="http://schemas.openxmlformats.org/drawingml/2006/main" xmlns:r="http://schemas.openxmlformats.org/officeDocument/2006/relationships" xmlns:p="http://schemas.openxmlformats.org/presentationml/2006/main">
  <p:tag name="DVSHAPEID" val="fi6DzsI8TO73BAIzgUHBAz"/>
</p:tagLst>
</file>

<file path=ppt/tags/tag631.xml><?xml version="1.0" encoding="utf-8"?>
<p:tagLst xmlns:a="http://schemas.openxmlformats.org/drawingml/2006/main" xmlns:r="http://schemas.openxmlformats.org/officeDocument/2006/relationships" xmlns:p="http://schemas.openxmlformats.org/presentationml/2006/main">
  <p:tag name="DVSHAPEID" val="gAq2erVmR2a9Mgj3AiKR32"/>
</p:tagLst>
</file>

<file path=ppt/tags/tag632.xml><?xml version="1.0" encoding="utf-8"?>
<p:tagLst xmlns:a="http://schemas.openxmlformats.org/drawingml/2006/main" xmlns:r="http://schemas.openxmlformats.org/officeDocument/2006/relationships" xmlns:p="http://schemas.openxmlformats.org/presentationml/2006/main">
  <p:tag name="DVSHAPEID" val="yGYVDv5FH8wF1wdwegdxX5"/>
</p:tagLst>
</file>

<file path=ppt/tags/tag633.xml><?xml version="1.0" encoding="utf-8"?>
<p:tagLst xmlns:a="http://schemas.openxmlformats.org/drawingml/2006/main" xmlns:r="http://schemas.openxmlformats.org/officeDocument/2006/relationships" xmlns:p="http://schemas.openxmlformats.org/presentationml/2006/main">
  <p:tag name="DVSHAPEID" val="TrOrfckoRJwe2J4iOpgbl1"/>
</p:tagLst>
</file>

<file path=ppt/tags/tag634.xml><?xml version="1.0" encoding="utf-8"?>
<p:tagLst xmlns:a="http://schemas.openxmlformats.org/drawingml/2006/main" xmlns:r="http://schemas.openxmlformats.org/officeDocument/2006/relationships" xmlns:p="http://schemas.openxmlformats.org/presentationml/2006/main">
  <p:tag name="DVSHAPEID" val="C6eNP34tDv5tMw7bgSligN"/>
</p:tagLst>
</file>

<file path=ppt/tags/tag635.xml><?xml version="1.0" encoding="utf-8"?>
<p:tagLst xmlns:a="http://schemas.openxmlformats.org/drawingml/2006/main" xmlns:r="http://schemas.openxmlformats.org/officeDocument/2006/relationships" xmlns:p="http://schemas.openxmlformats.org/presentationml/2006/main">
  <p:tag name="DVSHAPEID" val="8NuusVsOhLJSOIcrnhkn50"/>
</p:tagLst>
</file>

<file path=ppt/tags/tag636.xml><?xml version="1.0" encoding="utf-8"?>
<p:tagLst xmlns:a="http://schemas.openxmlformats.org/drawingml/2006/main" xmlns:r="http://schemas.openxmlformats.org/officeDocument/2006/relationships" xmlns:p="http://schemas.openxmlformats.org/presentationml/2006/main">
  <p:tag name="DVSHAPEID" val="8yWxbC8nQ2LPXrjlA81Pej"/>
</p:tagLst>
</file>

<file path=ppt/tags/tag637.xml><?xml version="1.0" encoding="utf-8"?>
<p:tagLst xmlns:a="http://schemas.openxmlformats.org/drawingml/2006/main" xmlns:r="http://schemas.openxmlformats.org/officeDocument/2006/relationships" xmlns:p="http://schemas.openxmlformats.org/presentationml/2006/main">
  <p:tag name="DVSHAPEID" val="JUHpZPv4YSH8EVyVKQFTVH"/>
</p:tagLst>
</file>

<file path=ppt/tags/tag638.xml><?xml version="1.0" encoding="utf-8"?>
<p:tagLst xmlns:a="http://schemas.openxmlformats.org/drawingml/2006/main" xmlns:r="http://schemas.openxmlformats.org/officeDocument/2006/relationships" xmlns:p="http://schemas.openxmlformats.org/presentationml/2006/main">
  <p:tag name="DVSHAPEID" val="6ZKL71GbmfMPP1PMDjRL4S"/>
</p:tagLst>
</file>

<file path=ppt/tags/tag639.xml><?xml version="1.0" encoding="utf-8"?>
<p:tagLst xmlns:a="http://schemas.openxmlformats.org/drawingml/2006/main" xmlns:r="http://schemas.openxmlformats.org/officeDocument/2006/relationships" xmlns:p="http://schemas.openxmlformats.org/presentationml/2006/main">
  <p:tag name="DVSHAPEID" val="7PNoNFobaln2OIEdHunMws"/>
</p:tagLst>
</file>

<file path=ppt/tags/tag64.xml><?xml version="1.0" encoding="utf-8"?>
<p:tagLst xmlns:a="http://schemas.openxmlformats.org/drawingml/2006/main" xmlns:r="http://schemas.openxmlformats.org/officeDocument/2006/relationships" xmlns:p="http://schemas.openxmlformats.org/presentationml/2006/main">
  <p:tag name="DVSHAPEID" val="mpfkn394ygBTupoxbawLae"/>
</p:tagLst>
</file>

<file path=ppt/tags/tag640.xml><?xml version="1.0" encoding="utf-8"?>
<p:tagLst xmlns:a="http://schemas.openxmlformats.org/drawingml/2006/main" xmlns:r="http://schemas.openxmlformats.org/officeDocument/2006/relationships" xmlns:p="http://schemas.openxmlformats.org/presentationml/2006/main">
  <p:tag name="DVSHAPEID" val="mO6w5Ydl29DeRVXJe0Mb5q"/>
</p:tagLst>
</file>

<file path=ppt/tags/tag641.xml><?xml version="1.0" encoding="utf-8"?>
<p:tagLst xmlns:a="http://schemas.openxmlformats.org/drawingml/2006/main" xmlns:r="http://schemas.openxmlformats.org/officeDocument/2006/relationships" xmlns:p="http://schemas.openxmlformats.org/presentationml/2006/main">
  <p:tag name="DVSHAPEID" val="sNd77pCnohlFtYigAqXOid"/>
</p:tagLst>
</file>

<file path=ppt/tags/tag642.xml><?xml version="1.0" encoding="utf-8"?>
<p:tagLst xmlns:a="http://schemas.openxmlformats.org/drawingml/2006/main" xmlns:r="http://schemas.openxmlformats.org/officeDocument/2006/relationships" xmlns:p="http://schemas.openxmlformats.org/presentationml/2006/main">
  <p:tag name="DVSHAPEID" val="pzQJfXgmZlnVmjjXQOIFLl"/>
</p:tagLst>
</file>

<file path=ppt/tags/tag643.xml><?xml version="1.0" encoding="utf-8"?>
<p:tagLst xmlns:a="http://schemas.openxmlformats.org/drawingml/2006/main" xmlns:r="http://schemas.openxmlformats.org/officeDocument/2006/relationships" xmlns:p="http://schemas.openxmlformats.org/presentationml/2006/main">
  <p:tag name="DVSHAPEID" val="ScrZrXqmdg7fnDgn9F61h0"/>
</p:tagLst>
</file>

<file path=ppt/tags/tag644.xml><?xml version="1.0" encoding="utf-8"?>
<p:tagLst xmlns:a="http://schemas.openxmlformats.org/drawingml/2006/main" xmlns:r="http://schemas.openxmlformats.org/officeDocument/2006/relationships" xmlns:p="http://schemas.openxmlformats.org/presentationml/2006/main">
  <p:tag name="DVSHAPEID" val="iyCYXCz95Dr3GEhgvjWD76"/>
</p:tagLst>
</file>

<file path=ppt/tags/tag645.xml><?xml version="1.0" encoding="utf-8"?>
<p:tagLst xmlns:a="http://schemas.openxmlformats.org/drawingml/2006/main" xmlns:r="http://schemas.openxmlformats.org/officeDocument/2006/relationships" xmlns:p="http://schemas.openxmlformats.org/presentationml/2006/main">
  <p:tag name="DVSHAPEID" val="N7VFGsF3yJ3SUTnsZNM4au"/>
</p:tagLst>
</file>

<file path=ppt/tags/tag646.xml><?xml version="1.0" encoding="utf-8"?>
<p:tagLst xmlns:a="http://schemas.openxmlformats.org/drawingml/2006/main" xmlns:r="http://schemas.openxmlformats.org/officeDocument/2006/relationships" xmlns:p="http://schemas.openxmlformats.org/presentationml/2006/main">
  <p:tag name="DVSHAPEID" val="NkXC6S9N5ESbLv3iW6u25I"/>
</p:tagLst>
</file>

<file path=ppt/tags/tag647.xml><?xml version="1.0" encoding="utf-8"?>
<p:tagLst xmlns:a="http://schemas.openxmlformats.org/drawingml/2006/main" xmlns:r="http://schemas.openxmlformats.org/officeDocument/2006/relationships" xmlns:p="http://schemas.openxmlformats.org/presentationml/2006/main">
  <p:tag name="DVSHAPEID" val="ZNKoT2k8Q3WjkAH4mMTLEp"/>
</p:tagLst>
</file>

<file path=ppt/tags/tag648.xml><?xml version="1.0" encoding="utf-8"?>
<p:tagLst xmlns:a="http://schemas.openxmlformats.org/drawingml/2006/main" xmlns:r="http://schemas.openxmlformats.org/officeDocument/2006/relationships" xmlns:p="http://schemas.openxmlformats.org/presentationml/2006/main">
  <p:tag name="DVSHAPEID" val="0I8SpGRGz8o5k9RHZ7tXNO"/>
</p:tagLst>
</file>

<file path=ppt/tags/tag649.xml><?xml version="1.0" encoding="utf-8"?>
<p:tagLst xmlns:a="http://schemas.openxmlformats.org/drawingml/2006/main" xmlns:r="http://schemas.openxmlformats.org/officeDocument/2006/relationships" xmlns:p="http://schemas.openxmlformats.org/presentationml/2006/main">
  <p:tag name="DVSHAPEID" val="esatASJH8k3AN1g1DDhatO"/>
</p:tagLst>
</file>

<file path=ppt/tags/tag65.xml><?xml version="1.0" encoding="utf-8"?>
<p:tagLst xmlns:a="http://schemas.openxmlformats.org/drawingml/2006/main" xmlns:r="http://schemas.openxmlformats.org/officeDocument/2006/relationships" xmlns:p="http://schemas.openxmlformats.org/presentationml/2006/main">
  <p:tag name="DVSHAPEID" val="BjNoMYidFccgFMvynUMqAM"/>
</p:tagLst>
</file>

<file path=ppt/tags/tag650.xml><?xml version="1.0" encoding="utf-8"?>
<p:tagLst xmlns:a="http://schemas.openxmlformats.org/drawingml/2006/main" xmlns:r="http://schemas.openxmlformats.org/officeDocument/2006/relationships" xmlns:p="http://schemas.openxmlformats.org/presentationml/2006/main">
  <p:tag name="DVSHAPEID" val="UefycFNMhHCbuGHW5ZWSZ4"/>
</p:tagLst>
</file>

<file path=ppt/tags/tag651.xml><?xml version="1.0" encoding="utf-8"?>
<p:tagLst xmlns:a="http://schemas.openxmlformats.org/drawingml/2006/main" xmlns:r="http://schemas.openxmlformats.org/officeDocument/2006/relationships" xmlns:p="http://schemas.openxmlformats.org/presentationml/2006/main">
  <p:tag name="DVSHAPEID" val="1KmQrXtPFClqxWd2F4Um2m"/>
</p:tagLst>
</file>

<file path=ppt/tags/tag652.xml><?xml version="1.0" encoding="utf-8"?>
<p:tagLst xmlns:a="http://schemas.openxmlformats.org/drawingml/2006/main" xmlns:r="http://schemas.openxmlformats.org/officeDocument/2006/relationships" xmlns:p="http://schemas.openxmlformats.org/presentationml/2006/main">
  <p:tag name="DVSHAPEID" val="XBxAkHxieBPPdvbldPir1Z"/>
</p:tagLst>
</file>

<file path=ppt/tags/tag653.xml><?xml version="1.0" encoding="utf-8"?>
<p:tagLst xmlns:a="http://schemas.openxmlformats.org/drawingml/2006/main" xmlns:r="http://schemas.openxmlformats.org/officeDocument/2006/relationships" xmlns:p="http://schemas.openxmlformats.org/presentationml/2006/main">
  <p:tag name="DVSHAPEID" val="Q48LI3jRXD2ENKjRDMinoJ"/>
</p:tagLst>
</file>

<file path=ppt/tags/tag654.xml><?xml version="1.0" encoding="utf-8"?>
<p:tagLst xmlns:a="http://schemas.openxmlformats.org/drawingml/2006/main" xmlns:r="http://schemas.openxmlformats.org/officeDocument/2006/relationships" xmlns:p="http://schemas.openxmlformats.org/presentationml/2006/main">
  <p:tag name="DVSHAPEID" val="BIIHQjQ53AlYLsryYuZmDb"/>
</p:tagLst>
</file>

<file path=ppt/tags/tag655.xml><?xml version="1.0" encoding="utf-8"?>
<p:tagLst xmlns:a="http://schemas.openxmlformats.org/drawingml/2006/main" xmlns:r="http://schemas.openxmlformats.org/officeDocument/2006/relationships" xmlns:p="http://schemas.openxmlformats.org/presentationml/2006/main">
  <p:tag name="DVSHAPEID" val="NzIr2mbv9DB7tq20cZ0Szr"/>
</p:tagLst>
</file>

<file path=ppt/tags/tag656.xml><?xml version="1.0" encoding="utf-8"?>
<p:tagLst xmlns:a="http://schemas.openxmlformats.org/drawingml/2006/main" xmlns:r="http://schemas.openxmlformats.org/officeDocument/2006/relationships" xmlns:p="http://schemas.openxmlformats.org/presentationml/2006/main">
  <p:tag name="DVSHAPEID" val="iOZQp5OOo15pU8ZphuTyrH"/>
</p:tagLst>
</file>

<file path=ppt/tags/tag657.xml><?xml version="1.0" encoding="utf-8"?>
<p:tagLst xmlns:a="http://schemas.openxmlformats.org/drawingml/2006/main" xmlns:r="http://schemas.openxmlformats.org/officeDocument/2006/relationships" xmlns:p="http://schemas.openxmlformats.org/presentationml/2006/main">
  <p:tag name="DVSHAPEID" val="nEZ1wXh0lLCmgTrcW6Hkfz"/>
</p:tagLst>
</file>

<file path=ppt/tags/tag658.xml><?xml version="1.0" encoding="utf-8"?>
<p:tagLst xmlns:a="http://schemas.openxmlformats.org/drawingml/2006/main" xmlns:r="http://schemas.openxmlformats.org/officeDocument/2006/relationships" xmlns:p="http://schemas.openxmlformats.org/presentationml/2006/main">
  <p:tag name="DVSHAPEID" val="14vT1NHwY0ZArlQozQwoFj"/>
</p:tagLst>
</file>

<file path=ppt/tags/tag659.xml><?xml version="1.0" encoding="utf-8"?>
<p:tagLst xmlns:a="http://schemas.openxmlformats.org/drawingml/2006/main" xmlns:r="http://schemas.openxmlformats.org/officeDocument/2006/relationships" xmlns:p="http://schemas.openxmlformats.org/presentationml/2006/main">
  <p:tag name="DVSHAPEID" val="MyS6X4xNQ6sNCVwCWuiPMB"/>
</p:tagLst>
</file>

<file path=ppt/tags/tag66.xml><?xml version="1.0" encoding="utf-8"?>
<p:tagLst xmlns:a="http://schemas.openxmlformats.org/drawingml/2006/main" xmlns:r="http://schemas.openxmlformats.org/officeDocument/2006/relationships" xmlns:p="http://schemas.openxmlformats.org/presentationml/2006/main">
  <p:tag name="DVSHAPEID" val="YfgVTbQuUvw8OWwZhbMlAo"/>
</p:tagLst>
</file>

<file path=ppt/tags/tag660.xml><?xml version="1.0" encoding="utf-8"?>
<p:tagLst xmlns:a="http://schemas.openxmlformats.org/drawingml/2006/main" xmlns:r="http://schemas.openxmlformats.org/officeDocument/2006/relationships" xmlns:p="http://schemas.openxmlformats.org/presentationml/2006/main">
  <p:tag name="DVSHAPEID" val="mFr6lyxRORTHhW1UPCYbaT"/>
</p:tagLst>
</file>

<file path=ppt/tags/tag661.xml><?xml version="1.0" encoding="utf-8"?>
<p:tagLst xmlns:a="http://schemas.openxmlformats.org/drawingml/2006/main" xmlns:r="http://schemas.openxmlformats.org/officeDocument/2006/relationships" xmlns:p="http://schemas.openxmlformats.org/presentationml/2006/main">
  <p:tag name="DVSHAPEID" val="8EJVRWU26QxaccFRJZgZiB"/>
</p:tagLst>
</file>

<file path=ppt/tags/tag662.xml><?xml version="1.0" encoding="utf-8"?>
<p:tagLst xmlns:a="http://schemas.openxmlformats.org/drawingml/2006/main" xmlns:r="http://schemas.openxmlformats.org/officeDocument/2006/relationships" xmlns:p="http://schemas.openxmlformats.org/presentationml/2006/main">
  <p:tag name="DVSHAPEID" val="UUDzA1EFQBrsxNmqGAWLL3"/>
</p:tagLst>
</file>

<file path=ppt/tags/tag663.xml><?xml version="1.0" encoding="utf-8"?>
<p:tagLst xmlns:a="http://schemas.openxmlformats.org/drawingml/2006/main" xmlns:r="http://schemas.openxmlformats.org/officeDocument/2006/relationships" xmlns:p="http://schemas.openxmlformats.org/presentationml/2006/main">
  <p:tag name="DVSHAPEID" val="a7KPfXTZVbAwKOhimSnqZV"/>
</p:tagLst>
</file>

<file path=ppt/tags/tag664.xml><?xml version="1.0" encoding="utf-8"?>
<p:tagLst xmlns:a="http://schemas.openxmlformats.org/drawingml/2006/main" xmlns:r="http://schemas.openxmlformats.org/officeDocument/2006/relationships" xmlns:p="http://schemas.openxmlformats.org/presentationml/2006/main">
  <p:tag name="DVSHAPEID" val="JJERujiF2xQQKwPLMHLRGf"/>
</p:tagLst>
</file>

<file path=ppt/tags/tag665.xml><?xml version="1.0" encoding="utf-8"?>
<p:tagLst xmlns:a="http://schemas.openxmlformats.org/drawingml/2006/main" xmlns:r="http://schemas.openxmlformats.org/officeDocument/2006/relationships" xmlns:p="http://schemas.openxmlformats.org/presentationml/2006/main">
  <p:tag name="DVSHAPEID" val="R03y8oe4nk3eo0ansAGf93"/>
</p:tagLst>
</file>

<file path=ppt/tags/tag666.xml><?xml version="1.0" encoding="utf-8"?>
<p:tagLst xmlns:a="http://schemas.openxmlformats.org/drawingml/2006/main" xmlns:r="http://schemas.openxmlformats.org/officeDocument/2006/relationships" xmlns:p="http://schemas.openxmlformats.org/presentationml/2006/main">
  <p:tag name="DVSHAPEID" val="GT4LsA6GE7ftRDOWaTrX9v"/>
</p:tagLst>
</file>

<file path=ppt/tags/tag667.xml><?xml version="1.0" encoding="utf-8"?>
<p:tagLst xmlns:a="http://schemas.openxmlformats.org/drawingml/2006/main" xmlns:r="http://schemas.openxmlformats.org/officeDocument/2006/relationships" xmlns:p="http://schemas.openxmlformats.org/presentationml/2006/main">
  <p:tag name="DVSHAPEID" val="Nv7PBoebbr6Ok9unWEYHFV"/>
</p:tagLst>
</file>

<file path=ppt/tags/tag668.xml><?xml version="1.0" encoding="utf-8"?>
<p:tagLst xmlns:a="http://schemas.openxmlformats.org/drawingml/2006/main" xmlns:r="http://schemas.openxmlformats.org/officeDocument/2006/relationships" xmlns:p="http://schemas.openxmlformats.org/presentationml/2006/main">
  <p:tag name="DVSHAPEID" val="ZV8wzwpMObUa5zDDZHrtWN"/>
</p:tagLst>
</file>

<file path=ppt/tags/tag669.xml><?xml version="1.0" encoding="utf-8"?>
<p:tagLst xmlns:a="http://schemas.openxmlformats.org/drawingml/2006/main" xmlns:r="http://schemas.openxmlformats.org/officeDocument/2006/relationships" xmlns:p="http://schemas.openxmlformats.org/presentationml/2006/main">
  <p:tag name="DVSHAPEID" val="m3jErNXMZrQRvcG4PILoCU"/>
</p:tagLst>
</file>

<file path=ppt/tags/tag67.xml><?xml version="1.0" encoding="utf-8"?>
<p:tagLst xmlns:a="http://schemas.openxmlformats.org/drawingml/2006/main" xmlns:r="http://schemas.openxmlformats.org/officeDocument/2006/relationships" xmlns:p="http://schemas.openxmlformats.org/presentationml/2006/main">
  <p:tag name="DVSHAPEID" val="HdKB2DMBYKDOly7Q46mbiG"/>
</p:tagLst>
</file>

<file path=ppt/tags/tag670.xml><?xml version="1.0" encoding="utf-8"?>
<p:tagLst xmlns:a="http://schemas.openxmlformats.org/drawingml/2006/main" xmlns:r="http://schemas.openxmlformats.org/officeDocument/2006/relationships" xmlns:p="http://schemas.openxmlformats.org/presentationml/2006/main">
  <p:tag name="DVSHAPEID" val="Ta3VJiFhfcZby4dU4CO1cs"/>
</p:tagLst>
</file>

<file path=ppt/tags/tag671.xml><?xml version="1.0" encoding="utf-8"?>
<p:tagLst xmlns:a="http://schemas.openxmlformats.org/drawingml/2006/main" xmlns:r="http://schemas.openxmlformats.org/officeDocument/2006/relationships" xmlns:p="http://schemas.openxmlformats.org/presentationml/2006/main">
  <p:tag name="DVSHAPEID" val="je3rWURJHybra8Aw4E7HcE"/>
</p:tagLst>
</file>

<file path=ppt/tags/tag672.xml><?xml version="1.0" encoding="utf-8"?>
<p:tagLst xmlns:a="http://schemas.openxmlformats.org/drawingml/2006/main" xmlns:r="http://schemas.openxmlformats.org/officeDocument/2006/relationships" xmlns:p="http://schemas.openxmlformats.org/presentationml/2006/main">
  <p:tag name="DVSHAPEID" val="SjDCQVD9zBIrQPRimKpwur"/>
</p:tagLst>
</file>

<file path=ppt/tags/tag673.xml><?xml version="1.0" encoding="utf-8"?>
<p:tagLst xmlns:a="http://schemas.openxmlformats.org/drawingml/2006/main" xmlns:r="http://schemas.openxmlformats.org/officeDocument/2006/relationships" xmlns:p="http://schemas.openxmlformats.org/presentationml/2006/main">
  <p:tag name="DVSHAPEID" val="06U4jyyaTugFlKNk3W6xYz"/>
</p:tagLst>
</file>

<file path=ppt/tags/tag674.xml><?xml version="1.0" encoding="utf-8"?>
<p:tagLst xmlns:a="http://schemas.openxmlformats.org/drawingml/2006/main" xmlns:r="http://schemas.openxmlformats.org/officeDocument/2006/relationships" xmlns:p="http://schemas.openxmlformats.org/presentationml/2006/main">
  <p:tag name="DVSHAPEID" val="JJiLFLiniG9rixHLC5BpId"/>
</p:tagLst>
</file>

<file path=ppt/tags/tag675.xml><?xml version="1.0" encoding="utf-8"?>
<p:tagLst xmlns:a="http://schemas.openxmlformats.org/drawingml/2006/main" xmlns:r="http://schemas.openxmlformats.org/officeDocument/2006/relationships" xmlns:p="http://schemas.openxmlformats.org/presentationml/2006/main">
  <p:tag name="DVSHAPEID" val="aat7u1GtpXsrnaMyTMRvcA"/>
</p:tagLst>
</file>

<file path=ppt/tags/tag676.xml><?xml version="1.0" encoding="utf-8"?>
<p:tagLst xmlns:a="http://schemas.openxmlformats.org/drawingml/2006/main" xmlns:r="http://schemas.openxmlformats.org/officeDocument/2006/relationships" xmlns:p="http://schemas.openxmlformats.org/presentationml/2006/main">
  <p:tag name="DVSHAPEID" val="wUsgChk0VyRwy7hxggGOgc"/>
</p:tagLst>
</file>

<file path=ppt/tags/tag677.xml><?xml version="1.0" encoding="utf-8"?>
<p:tagLst xmlns:a="http://schemas.openxmlformats.org/drawingml/2006/main" xmlns:r="http://schemas.openxmlformats.org/officeDocument/2006/relationships" xmlns:p="http://schemas.openxmlformats.org/presentationml/2006/main">
  <p:tag name="DVSHAPEID" val="YR9wZ4cPyc0AEyFepo9o1T"/>
</p:tagLst>
</file>

<file path=ppt/tags/tag678.xml><?xml version="1.0" encoding="utf-8"?>
<p:tagLst xmlns:a="http://schemas.openxmlformats.org/drawingml/2006/main" xmlns:r="http://schemas.openxmlformats.org/officeDocument/2006/relationships" xmlns:p="http://schemas.openxmlformats.org/presentationml/2006/main">
  <p:tag name="DVSHAPEID" val="zRCEglvAOnkkWA65ifO50F"/>
</p:tagLst>
</file>

<file path=ppt/tags/tag679.xml><?xml version="1.0" encoding="utf-8"?>
<p:tagLst xmlns:a="http://schemas.openxmlformats.org/drawingml/2006/main" xmlns:r="http://schemas.openxmlformats.org/officeDocument/2006/relationships" xmlns:p="http://schemas.openxmlformats.org/presentationml/2006/main">
  <p:tag name="DVSHAPEID" val="vXtIS2RiFRa4hiUkNQkXnC"/>
</p:tagLst>
</file>

<file path=ppt/tags/tag68.xml><?xml version="1.0" encoding="utf-8"?>
<p:tagLst xmlns:a="http://schemas.openxmlformats.org/drawingml/2006/main" xmlns:r="http://schemas.openxmlformats.org/officeDocument/2006/relationships" xmlns:p="http://schemas.openxmlformats.org/presentationml/2006/main">
  <p:tag name="DVSHAPEID" val="JxYy2oCADfbzy3bh9dIiwL"/>
</p:tagLst>
</file>

<file path=ppt/tags/tag680.xml><?xml version="1.0" encoding="utf-8"?>
<p:tagLst xmlns:a="http://schemas.openxmlformats.org/drawingml/2006/main" xmlns:r="http://schemas.openxmlformats.org/officeDocument/2006/relationships" xmlns:p="http://schemas.openxmlformats.org/presentationml/2006/main">
  <p:tag name="DVSHAPEID" val="gkC48j6TAVTUlEbxstIwIs"/>
</p:tagLst>
</file>

<file path=ppt/tags/tag681.xml><?xml version="1.0" encoding="utf-8"?>
<p:tagLst xmlns:a="http://schemas.openxmlformats.org/drawingml/2006/main" xmlns:r="http://schemas.openxmlformats.org/officeDocument/2006/relationships" xmlns:p="http://schemas.openxmlformats.org/presentationml/2006/main">
  <p:tag name="DVSHAPEID" val="9SjNbXsXL2hSH86OTybMhe"/>
</p:tagLst>
</file>

<file path=ppt/tags/tag682.xml><?xml version="1.0" encoding="utf-8"?>
<p:tagLst xmlns:a="http://schemas.openxmlformats.org/drawingml/2006/main" xmlns:r="http://schemas.openxmlformats.org/officeDocument/2006/relationships" xmlns:p="http://schemas.openxmlformats.org/presentationml/2006/main">
  <p:tag name="DVSHAPEID" val="bmWf9foRfQUNaKKk88qCaQ"/>
</p:tagLst>
</file>

<file path=ppt/tags/tag683.xml><?xml version="1.0" encoding="utf-8"?>
<p:tagLst xmlns:a="http://schemas.openxmlformats.org/drawingml/2006/main" xmlns:r="http://schemas.openxmlformats.org/officeDocument/2006/relationships" xmlns:p="http://schemas.openxmlformats.org/presentationml/2006/main">
  <p:tag name="DVSHAPEID" val="DtX2rDzakWbVGXQVOczUNq"/>
</p:tagLst>
</file>

<file path=ppt/tags/tag684.xml><?xml version="1.0" encoding="utf-8"?>
<p:tagLst xmlns:a="http://schemas.openxmlformats.org/drawingml/2006/main" xmlns:r="http://schemas.openxmlformats.org/officeDocument/2006/relationships" xmlns:p="http://schemas.openxmlformats.org/presentationml/2006/main">
  <p:tag name="DVSHAPEID" val="XTYl4zp3lE4kIti6OKi4wY"/>
</p:tagLst>
</file>

<file path=ppt/tags/tag685.xml><?xml version="1.0" encoding="utf-8"?>
<p:tagLst xmlns:a="http://schemas.openxmlformats.org/drawingml/2006/main" xmlns:r="http://schemas.openxmlformats.org/officeDocument/2006/relationships" xmlns:p="http://schemas.openxmlformats.org/presentationml/2006/main">
  <p:tag name="DVSHAPEID" val="Bf3Ntdke2f2cv345z0KhAx"/>
</p:tagLst>
</file>

<file path=ppt/tags/tag686.xml><?xml version="1.0" encoding="utf-8"?>
<p:tagLst xmlns:a="http://schemas.openxmlformats.org/drawingml/2006/main" xmlns:r="http://schemas.openxmlformats.org/officeDocument/2006/relationships" xmlns:p="http://schemas.openxmlformats.org/presentationml/2006/main">
  <p:tag name="DVSHAPEID" val="QmenCHnOCJUZiIig5cI6BO"/>
</p:tagLst>
</file>

<file path=ppt/tags/tag687.xml><?xml version="1.0" encoding="utf-8"?>
<p:tagLst xmlns:a="http://schemas.openxmlformats.org/drawingml/2006/main" xmlns:r="http://schemas.openxmlformats.org/officeDocument/2006/relationships" xmlns:p="http://schemas.openxmlformats.org/presentationml/2006/main">
  <p:tag name="DVSHAPEID" val="hwYf1Jaijfn4oGy6BCQeDj"/>
</p:tagLst>
</file>

<file path=ppt/tags/tag688.xml><?xml version="1.0" encoding="utf-8"?>
<p:tagLst xmlns:a="http://schemas.openxmlformats.org/drawingml/2006/main" xmlns:r="http://schemas.openxmlformats.org/officeDocument/2006/relationships" xmlns:p="http://schemas.openxmlformats.org/presentationml/2006/main">
  <p:tag name="DVSHAPEID" val="iwLmMiUyyuV24IpmFEDkpF"/>
</p:tagLst>
</file>

<file path=ppt/tags/tag689.xml><?xml version="1.0" encoding="utf-8"?>
<p:tagLst xmlns:a="http://schemas.openxmlformats.org/drawingml/2006/main" xmlns:r="http://schemas.openxmlformats.org/officeDocument/2006/relationships" xmlns:p="http://schemas.openxmlformats.org/presentationml/2006/main">
  <p:tag name="DVSHAPEID" val="BdjBIZB5gnaYdruFWRnLGT"/>
</p:tagLst>
</file>

<file path=ppt/tags/tag69.xml><?xml version="1.0" encoding="utf-8"?>
<p:tagLst xmlns:a="http://schemas.openxmlformats.org/drawingml/2006/main" xmlns:r="http://schemas.openxmlformats.org/officeDocument/2006/relationships" xmlns:p="http://schemas.openxmlformats.org/presentationml/2006/main">
  <p:tag name="DVSHAPEID" val="u0BXRq6GYp50tdDtBnZn7o"/>
</p:tagLst>
</file>

<file path=ppt/tags/tag690.xml><?xml version="1.0" encoding="utf-8"?>
<p:tagLst xmlns:a="http://schemas.openxmlformats.org/drawingml/2006/main" xmlns:r="http://schemas.openxmlformats.org/officeDocument/2006/relationships" xmlns:p="http://schemas.openxmlformats.org/presentationml/2006/main">
  <p:tag name="DVSHAPEID" val="9mCQHeXbAjUDUx2bAVWsdx"/>
</p:tagLst>
</file>

<file path=ppt/tags/tag691.xml><?xml version="1.0" encoding="utf-8"?>
<p:tagLst xmlns:a="http://schemas.openxmlformats.org/drawingml/2006/main" xmlns:r="http://schemas.openxmlformats.org/officeDocument/2006/relationships" xmlns:p="http://schemas.openxmlformats.org/presentationml/2006/main">
  <p:tag name="DVSHAPEID" val="R6uXR0IMWDYI4WZRhm84NR"/>
</p:tagLst>
</file>

<file path=ppt/tags/tag692.xml><?xml version="1.0" encoding="utf-8"?>
<p:tagLst xmlns:a="http://schemas.openxmlformats.org/drawingml/2006/main" xmlns:r="http://schemas.openxmlformats.org/officeDocument/2006/relationships" xmlns:p="http://schemas.openxmlformats.org/presentationml/2006/main">
  <p:tag name="DVSHAPEID" val="3AxXCLgrOdFCvvmJnWtOmg"/>
</p:tagLst>
</file>

<file path=ppt/tags/tag693.xml><?xml version="1.0" encoding="utf-8"?>
<p:tagLst xmlns:a="http://schemas.openxmlformats.org/drawingml/2006/main" xmlns:r="http://schemas.openxmlformats.org/officeDocument/2006/relationships" xmlns:p="http://schemas.openxmlformats.org/presentationml/2006/main">
  <p:tag name="DVSHAPEID" val="Ect6bJDAk8J02UqUnWvuPL"/>
</p:tagLst>
</file>

<file path=ppt/tags/tag694.xml><?xml version="1.0" encoding="utf-8"?>
<p:tagLst xmlns:a="http://schemas.openxmlformats.org/drawingml/2006/main" xmlns:r="http://schemas.openxmlformats.org/officeDocument/2006/relationships" xmlns:p="http://schemas.openxmlformats.org/presentationml/2006/main">
  <p:tag name="DVSHAPEID" val="2sruvyZbBZuNVluwzxOeTw"/>
</p:tagLst>
</file>

<file path=ppt/tags/tag695.xml><?xml version="1.0" encoding="utf-8"?>
<p:tagLst xmlns:a="http://schemas.openxmlformats.org/drawingml/2006/main" xmlns:r="http://schemas.openxmlformats.org/officeDocument/2006/relationships" xmlns:p="http://schemas.openxmlformats.org/presentationml/2006/main">
  <p:tag name="DVSHAPEID" val="SusrjszwiSrT91EHe5A8xJ"/>
</p:tagLst>
</file>

<file path=ppt/tags/tag696.xml><?xml version="1.0" encoding="utf-8"?>
<p:tagLst xmlns:a="http://schemas.openxmlformats.org/drawingml/2006/main" xmlns:r="http://schemas.openxmlformats.org/officeDocument/2006/relationships" xmlns:p="http://schemas.openxmlformats.org/presentationml/2006/main">
  <p:tag name="DVSHAPEID" val="wfZ4qRnYGASvzW13ewC4GC"/>
</p:tagLst>
</file>

<file path=ppt/tags/tag697.xml><?xml version="1.0" encoding="utf-8"?>
<p:tagLst xmlns:a="http://schemas.openxmlformats.org/drawingml/2006/main" xmlns:r="http://schemas.openxmlformats.org/officeDocument/2006/relationships" xmlns:p="http://schemas.openxmlformats.org/presentationml/2006/main">
  <p:tag name="DVSHAPEID" val="m1bsRSiIDKZ8Ycse2I9kbQ"/>
</p:tagLst>
</file>

<file path=ppt/tags/tag698.xml><?xml version="1.0" encoding="utf-8"?>
<p:tagLst xmlns:a="http://schemas.openxmlformats.org/drawingml/2006/main" xmlns:r="http://schemas.openxmlformats.org/officeDocument/2006/relationships" xmlns:p="http://schemas.openxmlformats.org/presentationml/2006/main">
  <p:tag name="DVSHAPEID" val="1ErIFbQ3ws3UTXTXZuFXX7"/>
</p:tagLst>
</file>

<file path=ppt/tags/tag699.xml><?xml version="1.0" encoding="utf-8"?>
<p:tagLst xmlns:a="http://schemas.openxmlformats.org/drawingml/2006/main" xmlns:r="http://schemas.openxmlformats.org/officeDocument/2006/relationships" xmlns:p="http://schemas.openxmlformats.org/presentationml/2006/main">
  <p:tag name="DVSHAPEID" val="wrYOAZuUVmqvZw19d7Rzew"/>
</p:tagLst>
</file>

<file path=ppt/tags/tag7.xml><?xml version="1.0" encoding="utf-8"?>
<p:tagLst xmlns:a="http://schemas.openxmlformats.org/drawingml/2006/main" xmlns:r="http://schemas.openxmlformats.org/officeDocument/2006/relationships" xmlns:p="http://schemas.openxmlformats.org/presentationml/2006/main">
  <p:tag name="DVSHAPEID" val="7yuDaoZWJc94fZDuOeAk24"/>
</p:tagLst>
</file>

<file path=ppt/tags/tag70.xml><?xml version="1.0" encoding="utf-8"?>
<p:tagLst xmlns:a="http://schemas.openxmlformats.org/drawingml/2006/main" xmlns:r="http://schemas.openxmlformats.org/officeDocument/2006/relationships" xmlns:p="http://schemas.openxmlformats.org/presentationml/2006/main">
  <p:tag name="DVSHAPEID" val="CLZ4FNW9tZaY2XX4xbuWgM"/>
</p:tagLst>
</file>

<file path=ppt/tags/tag700.xml><?xml version="1.0" encoding="utf-8"?>
<p:tagLst xmlns:a="http://schemas.openxmlformats.org/drawingml/2006/main" xmlns:r="http://schemas.openxmlformats.org/officeDocument/2006/relationships" xmlns:p="http://schemas.openxmlformats.org/presentationml/2006/main">
  <p:tag name="DVSHAPEID" val="54jvk5IEFeTU8ZKQBRzBxG"/>
</p:tagLst>
</file>

<file path=ppt/tags/tag701.xml><?xml version="1.0" encoding="utf-8"?>
<p:tagLst xmlns:a="http://schemas.openxmlformats.org/drawingml/2006/main" xmlns:r="http://schemas.openxmlformats.org/officeDocument/2006/relationships" xmlns:p="http://schemas.openxmlformats.org/presentationml/2006/main">
  <p:tag name="DVSHAPEID" val="unXnVQhy5nT0mUv5EpbhHb"/>
</p:tagLst>
</file>

<file path=ppt/tags/tag702.xml><?xml version="1.0" encoding="utf-8"?>
<p:tagLst xmlns:a="http://schemas.openxmlformats.org/drawingml/2006/main" xmlns:r="http://schemas.openxmlformats.org/officeDocument/2006/relationships" xmlns:p="http://schemas.openxmlformats.org/presentationml/2006/main">
  <p:tag name="DVSHAPEID" val="C5o1pmv00CYoAVxX9Sm68w"/>
</p:tagLst>
</file>

<file path=ppt/tags/tag703.xml><?xml version="1.0" encoding="utf-8"?>
<p:tagLst xmlns:a="http://schemas.openxmlformats.org/drawingml/2006/main" xmlns:r="http://schemas.openxmlformats.org/officeDocument/2006/relationships" xmlns:p="http://schemas.openxmlformats.org/presentationml/2006/main">
  <p:tag name="DVSHAPEID" val="18DQlwcapgZiLSZTrV24mg"/>
</p:tagLst>
</file>

<file path=ppt/tags/tag704.xml><?xml version="1.0" encoding="utf-8"?>
<p:tagLst xmlns:a="http://schemas.openxmlformats.org/drawingml/2006/main" xmlns:r="http://schemas.openxmlformats.org/officeDocument/2006/relationships" xmlns:p="http://schemas.openxmlformats.org/presentationml/2006/main">
  <p:tag name="DVSHAPEID" val="1XjzxHfjUA354goz1ZOQcI"/>
</p:tagLst>
</file>

<file path=ppt/tags/tag705.xml><?xml version="1.0" encoding="utf-8"?>
<p:tagLst xmlns:a="http://schemas.openxmlformats.org/drawingml/2006/main" xmlns:r="http://schemas.openxmlformats.org/officeDocument/2006/relationships" xmlns:p="http://schemas.openxmlformats.org/presentationml/2006/main">
  <p:tag name="DVSHAPEID" val="piaFYfrr449K6GwLYuU6mo"/>
</p:tagLst>
</file>

<file path=ppt/tags/tag706.xml><?xml version="1.0" encoding="utf-8"?>
<p:tagLst xmlns:a="http://schemas.openxmlformats.org/drawingml/2006/main" xmlns:r="http://schemas.openxmlformats.org/officeDocument/2006/relationships" xmlns:p="http://schemas.openxmlformats.org/presentationml/2006/main">
  <p:tag name="DVSHAPEID" val="eFNJvRT2gw3iy1pSJ0SswY"/>
</p:tagLst>
</file>

<file path=ppt/tags/tag707.xml><?xml version="1.0" encoding="utf-8"?>
<p:tagLst xmlns:a="http://schemas.openxmlformats.org/drawingml/2006/main" xmlns:r="http://schemas.openxmlformats.org/officeDocument/2006/relationships" xmlns:p="http://schemas.openxmlformats.org/presentationml/2006/main">
  <p:tag name="DVSHAPEID" val="Wk9H3f1jW6m03uRfJzy1OD"/>
</p:tagLst>
</file>

<file path=ppt/tags/tag708.xml><?xml version="1.0" encoding="utf-8"?>
<p:tagLst xmlns:a="http://schemas.openxmlformats.org/drawingml/2006/main" xmlns:r="http://schemas.openxmlformats.org/officeDocument/2006/relationships" xmlns:p="http://schemas.openxmlformats.org/presentationml/2006/main">
  <p:tag name="DVSHAPEID" val="GN8um6LTdTSgJtzOOD1WAX"/>
</p:tagLst>
</file>

<file path=ppt/tags/tag709.xml><?xml version="1.0" encoding="utf-8"?>
<p:tagLst xmlns:a="http://schemas.openxmlformats.org/drawingml/2006/main" xmlns:r="http://schemas.openxmlformats.org/officeDocument/2006/relationships" xmlns:p="http://schemas.openxmlformats.org/presentationml/2006/main">
  <p:tag name="DVSHAPEID" val="WxYU1tgjUuaiDlzyTVy2Ss"/>
</p:tagLst>
</file>

<file path=ppt/tags/tag71.xml><?xml version="1.0" encoding="utf-8"?>
<p:tagLst xmlns:a="http://schemas.openxmlformats.org/drawingml/2006/main" xmlns:r="http://schemas.openxmlformats.org/officeDocument/2006/relationships" xmlns:p="http://schemas.openxmlformats.org/presentationml/2006/main">
  <p:tag name="DVSHAPEID" val="uxzYDGCkj8E6nQXMLjKPW5"/>
</p:tagLst>
</file>

<file path=ppt/tags/tag710.xml><?xml version="1.0" encoding="utf-8"?>
<p:tagLst xmlns:a="http://schemas.openxmlformats.org/drawingml/2006/main" xmlns:r="http://schemas.openxmlformats.org/officeDocument/2006/relationships" xmlns:p="http://schemas.openxmlformats.org/presentationml/2006/main">
  <p:tag name="DVSHAPEID" val="7MKnFVKUZR3IRAvs5hCUYo"/>
</p:tagLst>
</file>

<file path=ppt/tags/tag711.xml><?xml version="1.0" encoding="utf-8"?>
<p:tagLst xmlns:a="http://schemas.openxmlformats.org/drawingml/2006/main" xmlns:r="http://schemas.openxmlformats.org/officeDocument/2006/relationships" xmlns:p="http://schemas.openxmlformats.org/presentationml/2006/main">
  <p:tag name="DVSHAPEID" val="5qQeegK6nx5tqb9DOlyZui"/>
</p:tagLst>
</file>

<file path=ppt/tags/tag712.xml><?xml version="1.0" encoding="utf-8"?>
<p:tagLst xmlns:a="http://schemas.openxmlformats.org/drawingml/2006/main" xmlns:r="http://schemas.openxmlformats.org/officeDocument/2006/relationships" xmlns:p="http://schemas.openxmlformats.org/presentationml/2006/main">
  <p:tag name="DVSHAPEID" val="fUuY2rPgpXtJHkxqGuaTuv"/>
</p:tagLst>
</file>

<file path=ppt/tags/tag713.xml><?xml version="1.0" encoding="utf-8"?>
<p:tagLst xmlns:a="http://schemas.openxmlformats.org/drawingml/2006/main" xmlns:r="http://schemas.openxmlformats.org/officeDocument/2006/relationships" xmlns:p="http://schemas.openxmlformats.org/presentationml/2006/main">
  <p:tag name="DVSHAPEID" val="DnajirthmZTMaVKgdig777"/>
</p:tagLst>
</file>

<file path=ppt/tags/tag714.xml><?xml version="1.0" encoding="utf-8"?>
<p:tagLst xmlns:a="http://schemas.openxmlformats.org/drawingml/2006/main" xmlns:r="http://schemas.openxmlformats.org/officeDocument/2006/relationships" xmlns:p="http://schemas.openxmlformats.org/presentationml/2006/main">
  <p:tag name="DVSHAPEID" val="ZHuP5nF3PBOJg6OJ8oM8Bu"/>
</p:tagLst>
</file>

<file path=ppt/tags/tag715.xml><?xml version="1.0" encoding="utf-8"?>
<p:tagLst xmlns:a="http://schemas.openxmlformats.org/drawingml/2006/main" xmlns:r="http://schemas.openxmlformats.org/officeDocument/2006/relationships" xmlns:p="http://schemas.openxmlformats.org/presentationml/2006/main">
  <p:tag name="DVSHAPEID" val="PV9BGqhRCmowntPtl5Biai"/>
</p:tagLst>
</file>

<file path=ppt/tags/tag716.xml><?xml version="1.0" encoding="utf-8"?>
<p:tagLst xmlns:a="http://schemas.openxmlformats.org/drawingml/2006/main" xmlns:r="http://schemas.openxmlformats.org/officeDocument/2006/relationships" xmlns:p="http://schemas.openxmlformats.org/presentationml/2006/main">
  <p:tag name="DVSHAPEID" val="XrFEruaSkYvvRyFuHfMXYs"/>
</p:tagLst>
</file>

<file path=ppt/tags/tag717.xml><?xml version="1.0" encoding="utf-8"?>
<p:tagLst xmlns:a="http://schemas.openxmlformats.org/drawingml/2006/main" xmlns:r="http://schemas.openxmlformats.org/officeDocument/2006/relationships" xmlns:p="http://schemas.openxmlformats.org/presentationml/2006/main">
  <p:tag name="DVSHAPEID" val="lKIlTF2HxjkxXIW2YNHK2p"/>
</p:tagLst>
</file>

<file path=ppt/tags/tag718.xml><?xml version="1.0" encoding="utf-8"?>
<p:tagLst xmlns:a="http://schemas.openxmlformats.org/drawingml/2006/main" xmlns:r="http://schemas.openxmlformats.org/officeDocument/2006/relationships" xmlns:p="http://schemas.openxmlformats.org/presentationml/2006/main">
  <p:tag name="DVSHAPEID" val="0SBhNRomvdjv5UV5BuQDrc"/>
</p:tagLst>
</file>

<file path=ppt/tags/tag719.xml><?xml version="1.0" encoding="utf-8"?>
<p:tagLst xmlns:a="http://schemas.openxmlformats.org/drawingml/2006/main" xmlns:r="http://schemas.openxmlformats.org/officeDocument/2006/relationships" xmlns:p="http://schemas.openxmlformats.org/presentationml/2006/main">
  <p:tag name="DVSHAPEID" val="akBXxFgZfeqVJPKBSaiaN7"/>
</p:tagLst>
</file>

<file path=ppt/tags/tag72.xml><?xml version="1.0" encoding="utf-8"?>
<p:tagLst xmlns:a="http://schemas.openxmlformats.org/drawingml/2006/main" xmlns:r="http://schemas.openxmlformats.org/officeDocument/2006/relationships" xmlns:p="http://schemas.openxmlformats.org/presentationml/2006/main">
  <p:tag name="DVSHAPEID" val="QvaGvwPNTa8QgsvG9fx8G1"/>
</p:tagLst>
</file>

<file path=ppt/tags/tag720.xml><?xml version="1.0" encoding="utf-8"?>
<p:tagLst xmlns:a="http://schemas.openxmlformats.org/drawingml/2006/main" xmlns:r="http://schemas.openxmlformats.org/officeDocument/2006/relationships" xmlns:p="http://schemas.openxmlformats.org/presentationml/2006/main">
  <p:tag name="DVSHAPEID" val="dsC16TcdUoYOHhGQkJ6wX5"/>
</p:tagLst>
</file>

<file path=ppt/tags/tag721.xml><?xml version="1.0" encoding="utf-8"?>
<p:tagLst xmlns:a="http://schemas.openxmlformats.org/drawingml/2006/main" xmlns:r="http://schemas.openxmlformats.org/officeDocument/2006/relationships" xmlns:p="http://schemas.openxmlformats.org/presentationml/2006/main">
  <p:tag name="DVSHAPEID" val="5ab5lZCFkho368kvymM2k1"/>
</p:tagLst>
</file>

<file path=ppt/tags/tag722.xml><?xml version="1.0" encoding="utf-8"?>
<p:tagLst xmlns:a="http://schemas.openxmlformats.org/drawingml/2006/main" xmlns:r="http://schemas.openxmlformats.org/officeDocument/2006/relationships" xmlns:p="http://schemas.openxmlformats.org/presentationml/2006/main">
  <p:tag name="DVSHAPEID" val="XU8sV2Qz3h98nsQ0xdAe3H"/>
</p:tagLst>
</file>

<file path=ppt/tags/tag723.xml><?xml version="1.0" encoding="utf-8"?>
<p:tagLst xmlns:a="http://schemas.openxmlformats.org/drawingml/2006/main" xmlns:r="http://schemas.openxmlformats.org/officeDocument/2006/relationships" xmlns:p="http://schemas.openxmlformats.org/presentationml/2006/main">
  <p:tag name="DVSHAPEID" val="qDaxvOaJJVK4dhXS3AOLd7"/>
</p:tagLst>
</file>

<file path=ppt/tags/tag724.xml><?xml version="1.0" encoding="utf-8"?>
<p:tagLst xmlns:a="http://schemas.openxmlformats.org/drawingml/2006/main" xmlns:r="http://schemas.openxmlformats.org/officeDocument/2006/relationships" xmlns:p="http://schemas.openxmlformats.org/presentationml/2006/main">
  <p:tag name="DVSHAPEID" val="UYLSFxPzr5Xftuhow2ojxd"/>
</p:tagLst>
</file>

<file path=ppt/tags/tag725.xml><?xml version="1.0" encoding="utf-8"?>
<p:tagLst xmlns:a="http://schemas.openxmlformats.org/drawingml/2006/main" xmlns:r="http://schemas.openxmlformats.org/officeDocument/2006/relationships" xmlns:p="http://schemas.openxmlformats.org/presentationml/2006/main">
  <p:tag name="DVSHAPEID" val="njfy3Ea0pitjJcMD8CUauE"/>
</p:tagLst>
</file>

<file path=ppt/tags/tag726.xml><?xml version="1.0" encoding="utf-8"?>
<p:tagLst xmlns:a="http://schemas.openxmlformats.org/drawingml/2006/main" xmlns:r="http://schemas.openxmlformats.org/officeDocument/2006/relationships" xmlns:p="http://schemas.openxmlformats.org/presentationml/2006/main">
  <p:tag name="DVSHAPEID" val="6XNtBE3MmTzGAsC6uapqGF"/>
</p:tagLst>
</file>

<file path=ppt/tags/tag727.xml><?xml version="1.0" encoding="utf-8"?>
<p:tagLst xmlns:a="http://schemas.openxmlformats.org/drawingml/2006/main" xmlns:r="http://schemas.openxmlformats.org/officeDocument/2006/relationships" xmlns:p="http://schemas.openxmlformats.org/presentationml/2006/main">
  <p:tag name="DVSHAPEID" val="MaK4CTTMpnJIchKA3vXCVA"/>
</p:tagLst>
</file>

<file path=ppt/tags/tag728.xml><?xml version="1.0" encoding="utf-8"?>
<p:tagLst xmlns:a="http://schemas.openxmlformats.org/drawingml/2006/main" xmlns:r="http://schemas.openxmlformats.org/officeDocument/2006/relationships" xmlns:p="http://schemas.openxmlformats.org/presentationml/2006/main">
  <p:tag name="DVSHAPEID" val="K2Cj018KK3YrbDIw2aTAub"/>
</p:tagLst>
</file>

<file path=ppt/tags/tag729.xml><?xml version="1.0" encoding="utf-8"?>
<p:tagLst xmlns:a="http://schemas.openxmlformats.org/drawingml/2006/main" xmlns:r="http://schemas.openxmlformats.org/officeDocument/2006/relationships" xmlns:p="http://schemas.openxmlformats.org/presentationml/2006/main">
  <p:tag name="DVSHAPEID" val="XSgkmU6Ut3JbqHsiTRDFDF"/>
</p:tagLst>
</file>

<file path=ppt/tags/tag73.xml><?xml version="1.0" encoding="utf-8"?>
<p:tagLst xmlns:a="http://schemas.openxmlformats.org/drawingml/2006/main" xmlns:r="http://schemas.openxmlformats.org/officeDocument/2006/relationships" xmlns:p="http://schemas.openxmlformats.org/presentationml/2006/main">
  <p:tag name="DVSHAPEID" val="jVz76LqacqPoH4NXa5uwfu"/>
</p:tagLst>
</file>

<file path=ppt/tags/tag730.xml><?xml version="1.0" encoding="utf-8"?>
<p:tagLst xmlns:a="http://schemas.openxmlformats.org/drawingml/2006/main" xmlns:r="http://schemas.openxmlformats.org/officeDocument/2006/relationships" xmlns:p="http://schemas.openxmlformats.org/presentationml/2006/main">
  <p:tag name="DVSHAPEID" val="JK67RwsMIk6y5K3FFeDQAU"/>
</p:tagLst>
</file>

<file path=ppt/tags/tag731.xml><?xml version="1.0" encoding="utf-8"?>
<p:tagLst xmlns:a="http://schemas.openxmlformats.org/drawingml/2006/main" xmlns:r="http://schemas.openxmlformats.org/officeDocument/2006/relationships" xmlns:p="http://schemas.openxmlformats.org/presentationml/2006/main">
  <p:tag name="DVSHAPEID" val="IZd04Jg2WPyi8vee2ArGko"/>
</p:tagLst>
</file>

<file path=ppt/tags/tag732.xml><?xml version="1.0" encoding="utf-8"?>
<p:tagLst xmlns:a="http://schemas.openxmlformats.org/drawingml/2006/main" xmlns:r="http://schemas.openxmlformats.org/officeDocument/2006/relationships" xmlns:p="http://schemas.openxmlformats.org/presentationml/2006/main">
  <p:tag name="DVSHAPEID" val="5RCIfdbp1N4P26TQsIvGoh"/>
</p:tagLst>
</file>

<file path=ppt/tags/tag733.xml><?xml version="1.0" encoding="utf-8"?>
<p:tagLst xmlns:a="http://schemas.openxmlformats.org/drawingml/2006/main" xmlns:r="http://schemas.openxmlformats.org/officeDocument/2006/relationships" xmlns:p="http://schemas.openxmlformats.org/presentationml/2006/main">
  <p:tag name="DVSHAPEID" val="ZNCxqrb3oTAjUlolu3QwNL"/>
</p:tagLst>
</file>

<file path=ppt/tags/tag734.xml><?xml version="1.0" encoding="utf-8"?>
<p:tagLst xmlns:a="http://schemas.openxmlformats.org/drawingml/2006/main" xmlns:r="http://schemas.openxmlformats.org/officeDocument/2006/relationships" xmlns:p="http://schemas.openxmlformats.org/presentationml/2006/main">
  <p:tag name="DVSHAPEID" val="dit7lb7IaE0OSO6IMKdYoa"/>
</p:tagLst>
</file>

<file path=ppt/tags/tag735.xml><?xml version="1.0" encoding="utf-8"?>
<p:tagLst xmlns:a="http://schemas.openxmlformats.org/drawingml/2006/main" xmlns:r="http://schemas.openxmlformats.org/officeDocument/2006/relationships" xmlns:p="http://schemas.openxmlformats.org/presentationml/2006/main">
  <p:tag name="DVSHAPEID" val="fIcyr6esPRtdAj3j60VFJV"/>
</p:tagLst>
</file>

<file path=ppt/tags/tag736.xml><?xml version="1.0" encoding="utf-8"?>
<p:tagLst xmlns:a="http://schemas.openxmlformats.org/drawingml/2006/main" xmlns:r="http://schemas.openxmlformats.org/officeDocument/2006/relationships" xmlns:p="http://schemas.openxmlformats.org/presentationml/2006/main">
  <p:tag name="DVSHAPEID" val="i6tAfMg6jOm23KVMK1uIO9"/>
</p:tagLst>
</file>

<file path=ppt/tags/tag737.xml><?xml version="1.0" encoding="utf-8"?>
<p:tagLst xmlns:a="http://schemas.openxmlformats.org/drawingml/2006/main" xmlns:r="http://schemas.openxmlformats.org/officeDocument/2006/relationships" xmlns:p="http://schemas.openxmlformats.org/presentationml/2006/main">
  <p:tag name="DVSHAPEID" val="kEeNEtEd3Jrjq64RRscJyF"/>
</p:tagLst>
</file>

<file path=ppt/tags/tag738.xml><?xml version="1.0" encoding="utf-8"?>
<p:tagLst xmlns:a="http://schemas.openxmlformats.org/drawingml/2006/main" xmlns:r="http://schemas.openxmlformats.org/officeDocument/2006/relationships" xmlns:p="http://schemas.openxmlformats.org/presentationml/2006/main">
  <p:tag name="DVSHAPEID" val="RxfiojgUb178LOms7Ms5LD"/>
</p:tagLst>
</file>

<file path=ppt/tags/tag739.xml><?xml version="1.0" encoding="utf-8"?>
<p:tagLst xmlns:a="http://schemas.openxmlformats.org/drawingml/2006/main" xmlns:r="http://schemas.openxmlformats.org/officeDocument/2006/relationships" xmlns:p="http://schemas.openxmlformats.org/presentationml/2006/main">
  <p:tag name="DVSHAPEID" val="AKkOHS91v5BFNGyl5lX9yq"/>
</p:tagLst>
</file>

<file path=ppt/tags/tag74.xml><?xml version="1.0" encoding="utf-8"?>
<p:tagLst xmlns:a="http://schemas.openxmlformats.org/drawingml/2006/main" xmlns:r="http://schemas.openxmlformats.org/officeDocument/2006/relationships" xmlns:p="http://schemas.openxmlformats.org/presentationml/2006/main">
  <p:tag name="DVSHAPEID" val="Yxzvh59uiOpPcf6oq4nIXH"/>
</p:tagLst>
</file>

<file path=ppt/tags/tag740.xml><?xml version="1.0" encoding="utf-8"?>
<p:tagLst xmlns:a="http://schemas.openxmlformats.org/drawingml/2006/main" xmlns:r="http://schemas.openxmlformats.org/officeDocument/2006/relationships" xmlns:p="http://schemas.openxmlformats.org/presentationml/2006/main">
  <p:tag name="DVSHAPEID" val="bikgvpkpgsTdWuYzBnK9v2"/>
</p:tagLst>
</file>

<file path=ppt/tags/tag741.xml><?xml version="1.0" encoding="utf-8"?>
<p:tagLst xmlns:a="http://schemas.openxmlformats.org/drawingml/2006/main" xmlns:r="http://schemas.openxmlformats.org/officeDocument/2006/relationships" xmlns:p="http://schemas.openxmlformats.org/presentationml/2006/main">
  <p:tag name="DVSHAPEID" val="w60FTLH77C4az2urnKG6O8"/>
</p:tagLst>
</file>

<file path=ppt/tags/tag742.xml><?xml version="1.0" encoding="utf-8"?>
<p:tagLst xmlns:a="http://schemas.openxmlformats.org/drawingml/2006/main" xmlns:r="http://schemas.openxmlformats.org/officeDocument/2006/relationships" xmlns:p="http://schemas.openxmlformats.org/presentationml/2006/main">
  <p:tag name="DVSHAPEID" val="LzJ3nwJAopU9LefPvzI9lh"/>
</p:tagLst>
</file>

<file path=ppt/tags/tag743.xml><?xml version="1.0" encoding="utf-8"?>
<p:tagLst xmlns:a="http://schemas.openxmlformats.org/drawingml/2006/main" xmlns:r="http://schemas.openxmlformats.org/officeDocument/2006/relationships" xmlns:p="http://schemas.openxmlformats.org/presentationml/2006/main">
  <p:tag name="DVSHAPEID" val="9MVW49ZZspdnkrWQoanxdF"/>
</p:tagLst>
</file>

<file path=ppt/tags/tag744.xml><?xml version="1.0" encoding="utf-8"?>
<p:tagLst xmlns:a="http://schemas.openxmlformats.org/drawingml/2006/main" xmlns:r="http://schemas.openxmlformats.org/officeDocument/2006/relationships" xmlns:p="http://schemas.openxmlformats.org/presentationml/2006/main">
  <p:tag name="DVSHAPEID" val="fphfbyf7nENuqW8rrAAoWv"/>
</p:tagLst>
</file>

<file path=ppt/tags/tag745.xml><?xml version="1.0" encoding="utf-8"?>
<p:tagLst xmlns:a="http://schemas.openxmlformats.org/drawingml/2006/main" xmlns:r="http://schemas.openxmlformats.org/officeDocument/2006/relationships" xmlns:p="http://schemas.openxmlformats.org/presentationml/2006/main">
  <p:tag name="DVSHAPEID" val="VnTOTFaxMN3twvFPXrKk1y"/>
</p:tagLst>
</file>

<file path=ppt/tags/tag746.xml><?xml version="1.0" encoding="utf-8"?>
<p:tagLst xmlns:a="http://schemas.openxmlformats.org/drawingml/2006/main" xmlns:r="http://schemas.openxmlformats.org/officeDocument/2006/relationships" xmlns:p="http://schemas.openxmlformats.org/presentationml/2006/main">
  <p:tag name="DVSHAPEID" val="AQ0ZHXJNWPJKuTmnEAWQSZ"/>
</p:tagLst>
</file>

<file path=ppt/tags/tag747.xml><?xml version="1.0" encoding="utf-8"?>
<p:tagLst xmlns:a="http://schemas.openxmlformats.org/drawingml/2006/main" xmlns:r="http://schemas.openxmlformats.org/officeDocument/2006/relationships" xmlns:p="http://schemas.openxmlformats.org/presentationml/2006/main">
  <p:tag name="DVSHAPEID" val="qXpDMCC8DBtmN3NTXdOZRe"/>
</p:tagLst>
</file>

<file path=ppt/tags/tag748.xml><?xml version="1.0" encoding="utf-8"?>
<p:tagLst xmlns:a="http://schemas.openxmlformats.org/drawingml/2006/main" xmlns:r="http://schemas.openxmlformats.org/officeDocument/2006/relationships" xmlns:p="http://schemas.openxmlformats.org/presentationml/2006/main">
  <p:tag name="DVSHAPEID" val="JM1LsAMaobGAq3z4a7aOb7"/>
</p:tagLst>
</file>

<file path=ppt/tags/tag749.xml><?xml version="1.0" encoding="utf-8"?>
<p:tagLst xmlns:a="http://schemas.openxmlformats.org/drawingml/2006/main" xmlns:r="http://schemas.openxmlformats.org/officeDocument/2006/relationships" xmlns:p="http://schemas.openxmlformats.org/presentationml/2006/main">
  <p:tag name="DVSHAPEID" val="g76jzLCI1T8bdCB091ltdh"/>
</p:tagLst>
</file>

<file path=ppt/tags/tag75.xml><?xml version="1.0" encoding="utf-8"?>
<p:tagLst xmlns:a="http://schemas.openxmlformats.org/drawingml/2006/main" xmlns:r="http://schemas.openxmlformats.org/officeDocument/2006/relationships" xmlns:p="http://schemas.openxmlformats.org/presentationml/2006/main">
  <p:tag name="DVSHAPEID" val="0SLrTc4rD9LPX2yAtk1I81"/>
</p:tagLst>
</file>

<file path=ppt/tags/tag750.xml><?xml version="1.0" encoding="utf-8"?>
<p:tagLst xmlns:a="http://schemas.openxmlformats.org/drawingml/2006/main" xmlns:r="http://schemas.openxmlformats.org/officeDocument/2006/relationships" xmlns:p="http://schemas.openxmlformats.org/presentationml/2006/main">
  <p:tag name="DVSHAPEID" val="GdCKkS3HO23CwUF911xF9M"/>
</p:tagLst>
</file>

<file path=ppt/tags/tag751.xml><?xml version="1.0" encoding="utf-8"?>
<p:tagLst xmlns:a="http://schemas.openxmlformats.org/drawingml/2006/main" xmlns:r="http://schemas.openxmlformats.org/officeDocument/2006/relationships" xmlns:p="http://schemas.openxmlformats.org/presentationml/2006/main">
  <p:tag name="DVSHAPEID" val="reQWsaX8sHUYqTGPrJFk46"/>
</p:tagLst>
</file>

<file path=ppt/tags/tag752.xml><?xml version="1.0" encoding="utf-8"?>
<p:tagLst xmlns:a="http://schemas.openxmlformats.org/drawingml/2006/main" xmlns:r="http://schemas.openxmlformats.org/officeDocument/2006/relationships" xmlns:p="http://schemas.openxmlformats.org/presentationml/2006/main">
  <p:tag name="DVSHAPEID" val="7B6HlZ0kVx8UMoUnqTJFAm"/>
</p:tagLst>
</file>

<file path=ppt/tags/tag753.xml><?xml version="1.0" encoding="utf-8"?>
<p:tagLst xmlns:a="http://schemas.openxmlformats.org/drawingml/2006/main" xmlns:r="http://schemas.openxmlformats.org/officeDocument/2006/relationships" xmlns:p="http://schemas.openxmlformats.org/presentationml/2006/main">
  <p:tag name="DVSHAPEID" val="HyuMtbANZPHk6fQLOX87Lm"/>
</p:tagLst>
</file>

<file path=ppt/tags/tag754.xml><?xml version="1.0" encoding="utf-8"?>
<p:tagLst xmlns:a="http://schemas.openxmlformats.org/drawingml/2006/main" xmlns:r="http://schemas.openxmlformats.org/officeDocument/2006/relationships" xmlns:p="http://schemas.openxmlformats.org/presentationml/2006/main">
  <p:tag name="DVSHAPEID" val="Qv6hV3jMBpvLTydzwOK8yi"/>
</p:tagLst>
</file>

<file path=ppt/tags/tag755.xml><?xml version="1.0" encoding="utf-8"?>
<p:tagLst xmlns:a="http://schemas.openxmlformats.org/drawingml/2006/main" xmlns:r="http://schemas.openxmlformats.org/officeDocument/2006/relationships" xmlns:p="http://schemas.openxmlformats.org/presentationml/2006/main">
  <p:tag name="DVSHAPEID" val="crhFxE4LxsAkHYFbgwtcei"/>
</p:tagLst>
</file>

<file path=ppt/tags/tag756.xml><?xml version="1.0" encoding="utf-8"?>
<p:tagLst xmlns:a="http://schemas.openxmlformats.org/drawingml/2006/main" xmlns:r="http://schemas.openxmlformats.org/officeDocument/2006/relationships" xmlns:p="http://schemas.openxmlformats.org/presentationml/2006/main">
  <p:tag name="DVSHAPEID" val="PklixerjnDOxjF0gwFIPR3"/>
</p:tagLst>
</file>

<file path=ppt/tags/tag757.xml><?xml version="1.0" encoding="utf-8"?>
<p:tagLst xmlns:a="http://schemas.openxmlformats.org/drawingml/2006/main" xmlns:r="http://schemas.openxmlformats.org/officeDocument/2006/relationships" xmlns:p="http://schemas.openxmlformats.org/presentationml/2006/main">
  <p:tag name="DVSHAPEID" val="byQfUkydEl4TBWjf7Pkd4X"/>
</p:tagLst>
</file>

<file path=ppt/tags/tag758.xml><?xml version="1.0" encoding="utf-8"?>
<p:tagLst xmlns:a="http://schemas.openxmlformats.org/drawingml/2006/main" xmlns:r="http://schemas.openxmlformats.org/officeDocument/2006/relationships" xmlns:p="http://schemas.openxmlformats.org/presentationml/2006/main">
  <p:tag name="DVSHAPEID" val="waEZb00OupqM9Mrik6K9Ys"/>
</p:tagLst>
</file>

<file path=ppt/tags/tag759.xml><?xml version="1.0" encoding="utf-8"?>
<p:tagLst xmlns:a="http://schemas.openxmlformats.org/drawingml/2006/main" xmlns:r="http://schemas.openxmlformats.org/officeDocument/2006/relationships" xmlns:p="http://schemas.openxmlformats.org/presentationml/2006/main">
  <p:tag name="DVSHAPEID" val="tp33WgxSuDYe2FAU9xdQRF"/>
</p:tagLst>
</file>

<file path=ppt/tags/tag76.xml><?xml version="1.0" encoding="utf-8"?>
<p:tagLst xmlns:a="http://schemas.openxmlformats.org/drawingml/2006/main" xmlns:r="http://schemas.openxmlformats.org/officeDocument/2006/relationships" xmlns:p="http://schemas.openxmlformats.org/presentationml/2006/main">
  <p:tag name="DVSHAPEID" val="YRSyRMEp9xwhwGKPcWpQag"/>
</p:tagLst>
</file>

<file path=ppt/tags/tag760.xml><?xml version="1.0" encoding="utf-8"?>
<p:tagLst xmlns:a="http://schemas.openxmlformats.org/drawingml/2006/main" xmlns:r="http://schemas.openxmlformats.org/officeDocument/2006/relationships" xmlns:p="http://schemas.openxmlformats.org/presentationml/2006/main">
  <p:tag name="DVSHAPEID" val="sPNxNOvetVY4HeW84JgCVN"/>
</p:tagLst>
</file>

<file path=ppt/tags/tag761.xml><?xml version="1.0" encoding="utf-8"?>
<p:tagLst xmlns:a="http://schemas.openxmlformats.org/drawingml/2006/main" xmlns:r="http://schemas.openxmlformats.org/officeDocument/2006/relationships" xmlns:p="http://schemas.openxmlformats.org/presentationml/2006/main">
  <p:tag name="DVSHAPEID" val="OVKMIpWdW8AOWdgotJmfa3"/>
</p:tagLst>
</file>

<file path=ppt/tags/tag762.xml><?xml version="1.0" encoding="utf-8"?>
<p:tagLst xmlns:a="http://schemas.openxmlformats.org/drawingml/2006/main" xmlns:r="http://schemas.openxmlformats.org/officeDocument/2006/relationships" xmlns:p="http://schemas.openxmlformats.org/presentationml/2006/main">
  <p:tag name="DVSHAPEID" val="fXYlY1tuzeKF1RN165ifYQ"/>
</p:tagLst>
</file>

<file path=ppt/tags/tag763.xml><?xml version="1.0" encoding="utf-8"?>
<p:tagLst xmlns:a="http://schemas.openxmlformats.org/drawingml/2006/main" xmlns:r="http://schemas.openxmlformats.org/officeDocument/2006/relationships" xmlns:p="http://schemas.openxmlformats.org/presentationml/2006/main">
  <p:tag name="DVSHAPEID" val="tShIRFfxfFCKGMNmrUJrzl"/>
</p:tagLst>
</file>

<file path=ppt/tags/tag764.xml><?xml version="1.0" encoding="utf-8"?>
<p:tagLst xmlns:a="http://schemas.openxmlformats.org/drawingml/2006/main" xmlns:r="http://schemas.openxmlformats.org/officeDocument/2006/relationships" xmlns:p="http://schemas.openxmlformats.org/presentationml/2006/main">
  <p:tag name="DVSECTIONID" val="qphsD8gGhuK8UBe1HlCNtp"/>
</p:tagLst>
</file>

<file path=ppt/tags/tag765.xml><?xml version="1.0" encoding="utf-8"?>
<p:tagLst xmlns:a="http://schemas.openxmlformats.org/drawingml/2006/main" xmlns:r="http://schemas.openxmlformats.org/officeDocument/2006/relationships" xmlns:p="http://schemas.openxmlformats.org/presentationml/2006/main">
  <p:tag name="DVSHAPEID" val="aPFkRhlbVrMq2d4yRAqfdW"/>
</p:tagLst>
</file>

<file path=ppt/tags/tag766.xml><?xml version="1.0" encoding="utf-8"?>
<p:tagLst xmlns:a="http://schemas.openxmlformats.org/drawingml/2006/main" xmlns:r="http://schemas.openxmlformats.org/officeDocument/2006/relationships" xmlns:p="http://schemas.openxmlformats.org/presentationml/2006/main">
  <p:tag name="DVSHAPEID" val="IUAFwbYjvCvI1sj3KCMSB5"/>
</p:tagLst>
</file>

<file path=ppt/tags/tag767.xml><?xml version="1.0" encoding="utf-8"?>
<p:tagLst xmlns:a="http://schemas.openxmlformats.org/drawingml/2006/main" xmlns:r="http://schemas.openxmlformats.org/officeDocument/2006/relationships" xmlns:p="http://schemas.openxmlformats.org/presentationml/2006/main">
  <p:tag name="DVSHAPEID" val="mu5vdh6eUrce7KKcKacBW9"/>
</p:tagLst>
</file>

<file path=ppt/tags/tag768.xml><?xml version="1.0" encoding="utf-8"?>
<p:tagLst xmlns:a="http://schemas.openxmlformats.org/drawingml/2006/main" xmlns:r="http://schemas.openxmlformats.org/officeDocument/2006/relationships" xmlns:p="http://schemas.openxmlformats.org/presentationml/2006/main">
  <p:tag name="DVSHAPEID" val="UkbCeNPNtklDx6z1XGdgI4"/>
</p:tagLst>
</file>

<file path=ppt/tags/tag769.xml><?xml version="1.0" encoding="utf-8"?>
<p:tagLst xmlns:a="http://schemas.openxmlformats.org/drawingml/2006/main" xmlns:r="http://schemas.openxmlformats.org/officeDocument/2006/relationships" xmlns:p="http://schemas.openxmlformats.org/presentationml/2006/main">
  <p:tag name="DVSECTIONID" val="VWDrK9fPdZaCHjTrhWVDl8"/>
</p:tagLst>
</file>

<file path=ppt/tags/tag77.xml><?xml version="1.0" encoding="utf-8"?>
<p:tagLst xmlns:a="http://schemas.openxmlformats.org/drawingml/2006/main" xmlns:r="http://schemas.openxmlformats.org/officeDocument/2006/relationships" xmlns:p="http://schemas.openxmlformats.org/presentationml/2006/main">
  <p:tag name="DVSHAPEID" val="3mi3PPA2GfzZUTzlliMd0e"/>
</p:tagLst>
</file>

<file path=ppt/tags/tag770.xml><?xml version="1.0" encoding="utf-8"?>
<p:tagLst xmlns:a="http://schemas.openxmlformats.org/drawingml/2006/main" xmlns:r="http://schemas.openxmlformats.org/officeDocument/2006/relationships" xmlns:p="http://schemas.openxmlformats.org/presentationml/2006/main">
  <p:tag name="DVSHAPEID" val="vNlyjyRBG08dzLjB2io6YS"/>
</p:tagLst>
</file>

<file path=ppt/tags/tag771.xml><?xml version="1.0" encoding="utf-8"?>
<p:tagLst xmlns:a="http://schemas.openxmlformats.org/drawingml/2006/main" xmlns:r="http://schemas.openxmlformats.org/officeDocument/2006/relationships" xmlns:p="http://schemas.openxmlformats.org/presentationml/2006/main">
  <p:tag name="DVSHAPEID" val="StcDCJcvnFrQOogGthWSEk"/>
</p:tagLst>
</file>

<file path=ppt/tags/tag772.xml><?xml version="1.0" encoding="utf-8"?>
<p:tagLst xmlns:a="http://schemas.openxmlformats.org/drawingml/2006/main" xmlns:r="http://schemas.openxmlformats.org/officeDocument/2006/relationships" xmlns:p="http://schemas.openxmlformats.org/presentationml/2006/main">
  <p:tag name="DVSECTIONID" val="NFNl97UnVQj0tkPcn7qrhK"/>
</p:tagLst>
</file>

<file path=ppt/tags/tag773.xml><?xml version="1.0" encoding="utf-8"?>
<p:tagLst xmlns:a="http://schemas.openxmlformats.org/drawingml/2006/main" xmlns:r="http://schemas.openxmlformats.org/officeDocument/2006/relationships" xmlns:p="http://schemas.openxmlformats.org/presentationml/2006/main">
  <p:tag name="DVSHAPEID" val="ukxOHmDVSC6DURlGV7oaCs"/>
</p:tagLst>
</file>

<file path=ppt/tags/tag774.xml><?xml version="1.0" encoding="utf-8"?>
<p:tagLst xmlns:a="http://schemas.openxmlformats.org/drawingml/2006/main" xmlns:r="http://schemas.openxmlformats.org/officeDocument/2006/relationships" xmlns:p="http://schemas.openxmlformats.org/presentationml/2006/main">
  <p:tag name="DVSHAPEID" val="LIWUkmO695eyYR6O1QSsMP"/>
</p:tagLst>
</file>

<file path=ppt/tags/tag775.xml><?xml version="1.0" encoding="utf-8"?>
<p:tagLst xmlns:a="http://schemas.openxmlformats.org/drawingml/2006/main" xmlns:r="http://schemas.openxmlformats.org/officeDocument/2006/relationships" xmlns:p="http://schemas.openxmlformats.org/presentationml/2006/main">
  <p:tag name="DVSECTIONID" val="XiUU7f3FSQ4N9XDoZ7UQ3k"/>
</p:tagLst>
</file>

<file path=ppt/tags/tag776.xml><?xml version="1.0" encoding="utf-8"?>
<p:tagLst xmlns:a="http://schemas.openxmlformats.org/drawingml/2006/main" xmlns:r="http://schemas.openxmlformats.org/officeDocument/2006/relationships" xmlns:p="http://schemas.openxmlformats.org/presentationml/2006/main">
  <p:tag name="DVSHAPEID" val="KbupkNmOttI2yPRM1h6Ms0"/>
</p:tagLst>
</file>

<file path=ppt/tags/tag777.xml><?xml version="1.0" encoding="utf-8"?>
<p:tagLst xmlns:a="http://schemas.openxmlformats.org/drawingml/2006/main" xmlns:r="http://schemas.openxmlformats.org/officeDocument/2006/relationships" xmlns:p="http://schemas.openxmlformats.org/presentationml/2006/main">
  <p:tag name="DVSHAPEID" val="omSuA65xiaFWXLqV20JlCK"/>
</p:tagLst>
</file>

<file path=ppt/tags/tag778.xml><?xml version="1.0" encoding="utf-8"?>
<p:tagLst xmlns:a="http://schemas.openxmlformats.org/drawingml/2006/main" xmlns:r="http://schemas.openxmlformats.org/officeDocument/2006/relationships" xmlns:p="http://schemas.openxmlformats.org/presentationml/2006/main">
  <p:tag name="DVSECTIONID" val="jGQzC5yNcTR2Hvre0FjgXs"/>
</p:tagLst>
</file>

<file path=ppt/tags/tag779.xml><?xml version="1.0" encoding="utf-8"?>
<p:tagLst xmlns:a="http://schemas.openxmlformats.org/drawingml/2006/main" xmlns:r="http://schemas.openxmlformats.org/officeDocument/2006/relationships" xmlns:p="http://schemas.openxmlformats.org/presentationml/2006/main">
  <p:tag name="DVSHAPEID" val="PWjhXfPAl0nKM7wQdgIVbx"/>
</p:tagLst>
</file>

<file path=ppt/tags/tag78.xml><?xml version="1.0" encoding="utf-8"?>
<p:tagLst xmlns:a="http://schemas.openxmlformats.org/drawingml/2006/main" xmlns:r="http://schemas.openxmlformats.org/officeDocument/2006/relationships" xmlns:p="http://schemas.openxmlformats.org/presentationml/2006/main">
  <p:tag name="DVSHAPEID" val="iGvRQD84jhQHNvfNXPO7Qh"/>
</p:tagLst>
</file>

<file path=ppt/tags/tag780.xml><?xml version="1.0" encoding="utf-8"?>
<p:tagLst xmlns:a="http://schemas.openxmlformats.org/drawingml/2006/main" xmlns:r="http://schemas.openxmlformats.org/officeDocument/2006/relationships" xmlns:p="http://schemas.openxmlformats.org/presentationml/2006/main">
  <p:tag name="DVSHAPEID" val="mCR5m6f536nEwWaj8QIHPF"/>
</p:tagLst>
</file>

<file path=ppt/tags/tag781.xml><?xml version="1.0" encoding="utf-8"?>
<p:tagLst xmlns:a="http://schemas.openxmlformats.org/drawingml/2006/main" xmlns:r="http://schemas.openxmlformats.org/officeDocument/2006/relationships" xmlns:p="http://schemas.openxmlformats.org/presentationml/2006/main">
  <p:tag name="DVSECTIONID" val="WGaRyZ7jwrHCYd3yDY64Ea"/>
</p:tagLst>
</file>

<file path=ppt/tags/tag782.xml><?xml version="1.0" encoding="utf-8"?>
<p:tagLst xmlns:a="http://schemas.openxmlformats.org/drawingml/2006/main" xmlns:r="http://schemas.openxmlformats.org/officeDocument/2006/relationships" xmlns:p="http://schemas.openxmlformats.org/presentationml/2006/main">
  <p:tag name="DVSHAPEID" val="zdZjobNsDGzhAGpSSIlfWg"/>
</p:tagLst>
</file>

<file path=ppt/tags/tag783.xml><?xml version="1.0" encoding="utf-8"?>
<p:tagLst xmlns:a="http://schemas.openxmlformats.org/drawingml/2006/main" xmlns:r="http://schemas.openxmlformats.org/officeDocument/2006/relationships" xmlns:p="http://schemas.openxmlformats.org/presentationml/2006/main">
  <p:tag name="DVSHAPEID" val="m8AzFU8RdtIG3D52H3iBsG"/>
</p:tagLst>
</file>

<file path=ppt/tags/tag784.xml><?xml version="1.0" encoding="utf-8"?>
<p:tagLst xmlns:a="http://schemas.openxmlformats.org/drawingml/2006/main" xmlns:r="http://schemas.openxmlformats.org/officeDocument/2006/relationships" xmlns:p="http://schemas.openxmlformats.org/presentationml/2006/main">
  <p:tag name="DVSECTIONID" val="V7f7WL7fwNmQKaoKwzFSmq"/>
</p:tagLst>
</file>

<file path=ppt/tags/tag785.xml><?xml version="1.0" encoding="utf-8"?>
<p:tagLst xmlns:a="http://schemas.openxmlformats.org/drawingml/2006/main" xmlns:r="http://schemas.openxmlformats.org/officeDocument/2006/relationships" xmlns:p="http://schemas.openxmlformats.org/presentationml/2006/main">
  <p:tag name="DVSHAPEID" val="4fmuTgYZmzIiQRIPwTkMt5"/>
</p:tagLst>
</file>

<file path=ppt/tags/tag786.xml><?xml version="1.0" encoding="utf-8"?>
<p:tagLst xmlns:a="http://schemas.openxmlformats.org/drawingml/2006/main" xmlns:r="http://schemas.openxmlformats.org/officeDocument/2006/relationships" xmlns:p="http://schemas.openxmlformats.org/presentationml/2006/main">
  <p:tag name="DVSHAPEID" val="yTDLMQ1hXlNF3ldb1RTd79"/>
</p:tagLst>
</file>

<file path=ppt/tags/tag787.xml><?xml version="1.0" encoding="utf-8"?>
<p:tagLst xmlns:a="http://schemas.openxmlformats.org/drawingml/2006/main" xmlns:r="http://schemas.openxmlformats.org/officeDocument/2006/relationships" xmlns:p="http://schemas.openxmlformats.org/presentationml/2006/main">
  <p:tag name="DVSECTIONID" val="k5wear2l9TNLK3Cq2mbhUU"/>
</p:tagLst>
</file>

<file path=ppt/tags/tag788.xml><?xml version="1.0" encoding="utf-8"?>
<p:tagLst xmlns:a="http://schemas.openxmlformats.org/drawingml/2006/main" xmlns:r="http://schemas.openxmlformats.org/officeDocument/2006/relationships" xmlns:p="http://schemas.openxmlformats.org/presentationml/2006/main">
  <p:tag name="DVSHAPEID" val="XLNekSxpgGdZGtQ7t8Y4Cn"/>
</p:tagLst>
</file>

<file path=ppt/tags/tag789.xml><?xml version="1.0" encoding="utf-8"?>
<p:tagLst xmlns:a="http://schemas.openxmlformats.org/drawingml/2006/main" xmlns:r="http://schemas.openxmlformats.org/officeDocument/2006/relationships" xmlns:p="http://schemas.openxmlformats.org/presentationml/2006/main">
  <p:tag name="DVSHAPEID" val="uaNnBkSsSgXpVSYyv8Ky47"/>
</p:tagLst>
</file>

<file path=ppt/tags/tag79.xml><?xml version="1.0" encoding="utf-8"?>
<p:tagLst xmlns:a="http://schemas.openxmlformats.org/drawingml/2006/main" xmlns:r="http://schemas.openxmlformats.org/officeDocument/2006/relationships" xmlns:p="http://schemas.openxmlformats.org/presentationml/2006/main">
  <p:tag name="DVSHAPEID" val="HwMRgQB73WgP4CyYZXTBWi"/>
</p:tagLst>
</file>

<file path=ppt/tags/tag790.xml><?xml version="1.0" encoding="utf-8"?>
<p:tagLst xmlns:a="http://schemas.openxmlformats.org/drawingml/2006/main" xmlns:r="http://schemas.openxmlformats.org/officeDocument/2006/relationships" xmlns:p="http://schemas.openxmlformats.org/presentationml/2006/main">
  <p:tag name="DVSECTIONID" val="g8sT9SrxoLNvMaBIAFdaEt"/>
</p:tagLst>
</file>

<file path=ppt/tags/tag791.xml><?xml version="1.0" encoding="utf-8"?>
<p:tagLst xmlns:a="http://schemas.openxmlformats.org/drawingml/2006/main" xmlns:r="http://schemas.openxmlformats.org/officeDocument/2006/relationships" xmlns:p="http://schemas.openxmlformats.org/presentationml/2006/main">
  <p:tag name="DVSHAPEID" val="s4EKkTnLe3wAhCqXhcwOOX"/>
</p:tagLst>
</file>

<file path=ppt/tags/tag792.xml><?xml version="1.0" encoding="utf-8"?>
<p:tagLst xmlns:a="http://schemas.openxmlformats.org/drawingml/2006/main" xmlns:r="http://schemas.openxmlformats.org/officeDocument/2006/relationships" xmlns:p="http://schemas.openxmlformats.org/presentationml/2006/main">
  <p:tag name="DVSECTIONID" val="2Yql85wjH5vqOoMhh9UBu2"/>
</p:tagLst>
</file>

<file path=ppt/tags/tag793.xml><?xml version="1.0" encoding="utf-8"?>
<p:tagLst xmlns:a="http://schemas.openxmlformats.org/drawingml/2006/main" xmlns:r="http://schemas.openxmlformats.org/officeDocument/2006/relationships" xmlns:p="http://schemas.openxmlformats.org/presentationml/2006/main">
  <p:tag name="DVSHAPEID" val="1gyY8VCQj4imIJIR0Y471U"/>
</p:tagLst>
</file>

<file path=ppt/tags/tag794.xml><?xml version="1.0" encoding="utf-8"?>
<p:tagLst xmlns:a="http://schemas.openxmlformats.org/drawingml/2006/main" xmlns:r="http://schemas.openxmlformats.org/officeDocument/2006/relationships" xmlns:p="http://schemas.openxmlformats.org/presentationml/2006/main">
  <p:tag name="DVSECTIONID" val="YfgrPkMv3KgM5ttOKl054H"/>
</p:tagLst>
</file>

<file path=ppt/tags/tag795.xml><?xml version="1.0" encoding="utf-8"?>
<p:tagLst xmlns:a="http://schemas.openxmlformats.org/drawingml/2006/main" xmlns:r="http://schemas.openxmlformats.org/officeDocument/2006/relationships" xmlns:p="http://schemas.openxmlformats.org/presentationml/2006/main">
  <p:tag name="DVSHAPEID" val="SkAl8yRx1giv3ncmKs8oJs"/>
</p:tagLst>
</file>

<file path=ppt/tags/tag796.xml><?xml version="1.0" encoding="utf-8"?>
<p:tagLst xmlns:a="http://schemas.openxmlformats.org/drawingml/2006/main" xmlns:r="http://schemas.openxmlformats.org/officeDocument/2006/relationships" xmlns:p="http://schemas.openxmlformats.org/presentationml/2006/main">
  <p:tag name="DVSECTIONID" val="ZmlcWio4f2Y00a5Hgcwb2L"/>
</p:tagLst>
</file>

<file path=ppt/tags/tag797.xml><?xml version="1.0" encoding="utf-8"?>
<p:tagLst xmlns:a="http://schemas.openxmlformats.org/drawingml/2006/main" xmlns:r="http://schemas.openxmlformats.org/officeDocument/2006/relationships" xmlns:p="http://schemas.openxmlformats.org/presentationml/2006/main">
  <p:tag name="DVSHAPEID" val="hUUGepcyJGV6odnNN3YM32"/>
</p:tagLst>
</file>

<file path=ppt/tags/tag798.xml><?xml version="1.0" encoding="utf-8"?>
<p:tagLst xmlns:a="http://schemas.openxmlformats.org/drawingml/2006/main" xmlns:r="http://schemas.openxmlformats.org/officeDocument/2006/relationships" xmlns:p="http://schemas.openxmlformats.org/presentationml/2006/main">
  <p:tag name="DVSECTIONID" val="a1iiOtpzBoXgfU5Dot7Zue"/>
</p:tagLst>
</file>

<file path=ppt/tags/tag799.xml><?xml version="1.0" encoding="utf-8"?>
<p:tagLst xmlns:a="http://schemas.openxmlformats.org/drawingml/2006/main" xmlns:r="http://schemas.openxmlformats.org/officeDocument/2006/relationships" xmlns:p="http://schemas.openxmlformats.org/presentationml/2006/main">
  <p:tag name="DVSHAPEID" val="3cGkFEdCYDaq3GqrjrlswC"/>
</p:tagLst>
</file>

<file path=ppt/tags/tag8.xml><?xml version="1.0" encoding="utf-8"?>
<p:tagLst xmlns:a="http://schemas.openxmlformats.org/drawingml/2006/main" xmlns:r="http://schemas.openxmlformats.org/officeDocument/2006/relationships" xmlns:p="http://schemas.openxmlformats.org/presentationml/2006/main">
  <p:tag name="DVSHAPEID" val="dtZuaTZryMzJHZIh82eaf1"/>
</p:tagLst>
</file>

<file path=ppt/tags/tag80.xml><?xml version="1.0" encoding="utf-8"?>
<p:tagLst xmlns:a="http://schemas.openxmlformats.org/drawingml/2006/main" xmlns:r="http://schemas.openxmlformats.org/officeDocument/2006/relationships" xmlns:p="http://schemas.openxmlformats.org/presentationml/2006/main">
  <p:tag name="DVSHAPEID" val="8c535ykXpTo1YY5ZnhtbdU"/>
</p:tagLst>
</file>

<file path=ppt/tags/tag800.xml><?xml version="1.0" encoding="utf-8"?>
<p:tagLst xmlns:a="http://schemas.openxmlformats.org/drawingml/2006/main" xmlns:r="http://schemas.openxmlformats.org/officeDocument/2006/relationships" xmlns:p="http://schemas.openxmlformats.org/presentationml/2006/main">
  <p:tag name="DVSHAPEID" val="AWZYYXF5pXoeQH0UKyl7Hh"/>
</p:tagLst>
</file>

<file path=ppt/tags/tag801.xml><?xml version="1.0" encoding="utf-8"?>
<p:tagLst xmlns:a="http://schemas.openxmlformats.org/drawingml/2006/main" xmlns:r="http://schemas.openxmlformats.org/officeDocument/2006/relationships" xmlns:p="http://schemas.openxmlformats.org/presentationml/2006/main">
  <p:tag name="DVSHAPEID" val="WX9HmlJwrAvrCJkGFfWTed"/>
</p:tagLst>
</file>

<file path=ppt/tags/tag802.xml><?xml version="1.0" encoding="utf-8"?>
<p:tagLst xmlns:a="http://schemas.openxmlformats.org/drawingml/2006/main" xmlns:r="http://schemas.openxmlformats.org/officeDocument/2006/relationships" xmlns:p="http://schemas.openxmlformats.org/presentationml/2006/main">
  <p:tag name="DVSECTIONID" val="N5tiJ35NzTFebjTDuUFGqA"/>
</p:tagLst>
</file>

<file path=ppt/tags/tag803.xml><?xml version="1.0" encoding="utf-8"?>
<p:tagLst xmlns:a="http://schemas.openxmlformats.org/drawingml/2006/main" xmlns:r="http://schemas.openxmlformats.org/officeDocument/2006/relationships" xmlns:p="http://schemas.openxmlformats.org/presentationml/2006/main">
  <p:tag name="DVSHAPEID" val="2OQJqpHM7pVi02PhBjlSvN"/>
</p:tagLst>
</file>

<file path=ppt/tags/tag804.xml><?xml version="1.0" encoding="utf-8"?>
<p:tagLst xmlns:a="http://schemas.openxmlformats.org/drawingml/2006/main" xmlns:r="http://schemas.openxmlformats.org/officeDocument/2006/relationships" xmlns:p="http://schemas.openxmlformats.org/presentationml/2006/main">
  <p:tag name="DVSHAPEID" val="Jo5gA4S5aN3IVlQDUkPEt6"/>
</p:tagLst>
</file>

<file path=ppt/tags/tag805.xml><?xml version="1.0" encoding="utf-8"?>
<p:tagLst xmlns:a="http://schemas.openxmlformats.org/drawingml/2006/main" xmlns:r="http://schemas.openxmlformats.org/officeDocument/2006/relationships" xmlns:p="http://schemas.openxmlformats.org/presentationml/2006/main">
  <p:tag name="DVSHAPEID" val="wjJhRoECxlHe5rE9OCT1e7"/>
</p:tagLst>
</file>

<file path=ppt/tags/tag806.xml><?xml version="1.0" encoding="utf-8"?>
<p:tagLst xmlns:a="http://schemas.openxmlformats.org/drawingml/2006/main" xmlns:r="http://schemas.openxmlformats.org/officeDocument/2006/relationships" xmlns:p="http://schemas.openxmlformats.org/presentationml/2006/main">
  <p:tag name="DVSHAPEID" val="fi7tqYp13RjCSLxidurxgI"/>
</p:tagLst>
</file>

<file path=ppt/tags/tag807.xml><?xml version="1.0" encoding="utf-8"?>
<p:tagLst xmlns:a="http://schemas.openxmlformats.org/drawingml/2006/main" xmlns:r="http://schemas.openxmlformats.org/officeDocument/2006/relationships" xmlns:p="http://schemas.openxmlformats.org/presentationml/2006/main">
  <p:tag name="DVSECTIONID" val="3JUaBCO232gWddPvKluNP3"/>
</p:tagLst>
</file>

<file path=ppt/tags/tag808.xml><?xml version="1.0" encoding="utf-8"?>
<p:tagLst xmlns:a="http://schemas.openxmlformats.org/drawingml/2006/main" xmlns:r="http://schemas.openxmlformats.org/officeDocument/2006/relationships" xmlns:p="http://schemas.openxmlformats.org/presentationml/2006/main">
  <p:tag name="DVSHAPEID" val="0GgoYKvcKsRp4ranXGdwhQ"/>
</p:tagLst>
</file>

<file path=ppt/tags/tag809.xml><?xml version="1.0" encoding="utf-8"?>
<p:tagLst xmlns:a="http://schemas.openxmlformats.org/drawingml/2006/main" xmlns:r="http://schemas.openxmlformats.org/officeDocument/2006/relationships" xmlns:p="http://schemas.openxmlformats.org/presentationml/2006/main">
  <p:tag name="DVSHAPEID" val="UsySCwppAGRxhqd1ZEvR6R"/>
</p:tagLst>
</file>

<file path=ppt/tags/tag81.xml><?xml version="1.0" encoding="utf-8"?>
<p:tagLst xmlns:a="http://schemas.openxmlformats.org/drawingml/2006/main" xmlns:r="http://schemas.openxmlformats.org/officeDocument/2006/relationships" xmlns:p="http://schemas.openxmlformats.org/presentationml/2006/main">
  <p:tag name="DVSHAPEID" val="rYqDeZQRdekpoALcL2M6xn"/>
</p:tagLst>
</file>

<file path=ppt/tags/tag810.xml><?xml version="1.0" encoding="utf-8"?>
<p:tagLst xmlns:a="http://schemas.openxmlformats.org/drawingml/2006/main" xmlns:r="http://schemas.openxmlformats.org/officeDocument/2006/relationships" xmlns:p="http://schemas.openxmlformats.org/presentationml/2006/main">
  <p:tag name="DVSHAPEID" val="LtH58PwKkJqaLOP68ZMkSa"/>
</p:tagLst>
</file>

<file path=ppt/tags/tag811.xml><?xml version="1.0" encoding="utf-8"?>
<p:tagLst xmlns:a="http://schemas.openxmlformats.org/drawingml/2006/main" xmlns:r="http://schemas.openxmlformats.org/officeDocument/2006/relationships" xmlns:p="http://schemas.openxmlformats.org/presentationml/2006/main">
  <p:tag name="DVSECTIONID" val="B1ILJKZdkONd1KnyrsZwQC"/>
</p:tagLst>
</file>

<file path=ppt/tags/tag812.xml><?xml version="1.0" encoding="utf-8"?>
<p:tagLst xmlns:a="http://schemas.openxmlformats.org/drawingml/2006/main" xmlns:r="http://schemas.openxmlformats.org/officeDocument/2006/relationships" xmlns:p="http://schemas.openxmlformats.org/presentationml/2006/main">
  <p:tag name="DVSHAPEID" val="xw9JaVHz1qJ3G5bwozTPm7"/>
</p:tagLst>
</file>

<file path=ppt/tags/tag813.xml><?xml version="1.0" encoding="utf-8"?>
<p:tagLst xmlns:a="http://schemas.openxmlformats.org/drawingml/2006/main" xmlns:r="http://schemas.openxmlformats.org/officeDocument/2006/relationships" xmlns:p="http://schemas.openxmlformats.org/presentationml/2006/main">
  <p:tag name="DVSHAPEID" val="67FobSww4LYBVaVoFA3KI0"/>
</p:tagLst>
</file>

<file path=ppt/tags/tag814.xml><?xml version="1.0" encoding="utf-8"?>
<p:tagLst xmlns:a="http://schemas.openxmlformats.org/drawingml/2006/main" xmlns:r="http://schemas.openxmlformats.org/officeDocument/2006/relationships" xmlns:p="http://schemas.openxmlformats.org/presentationml/2006/main">
  <p:tag name="DVSECTIONID" val="Yf6GOY9jcDKZ7TsQT33PIr"/>
</p:tagLst>
</file>

<file path=ppt/tags/tag815.xml><?xml version="1.0" encoding="utf-8"?>
<p:tagLst xmlns:a="http://schemas.openxmlformats.org/drawingml/2006/main" xmlns:r="http://schemas.openxmlformats.org/officeDocument/2006/relationships" xmlns:p="http://schemas.openxmlformats.org/presentationml/2006/main">
  <p:tag name="DVSHAPEID" val="qI7KUBBcr3Nqq24LKO3vmY"/>
</p:tagLst>
</file>

<file path=ppt/tags/tag816.xml><?xml version="1.0" encoding="utf-8"?>
<p:tagLst xmlns:a="http://schemas.openxmlformats.org/drawingml/2006/main" xmlns:r="http://schemas.openxmlformats.org/officeDocument/2006/relationships" xmlns:p="http://schemas.openxmlformats.org/presentationml/2006/main">
  <p:tag name="DVSHAPEID" val="5591AZUiLBp6HWhrYUVRjV"/>
</p:tagLst>
</file>

<file path=ppt/tags/tag817.xml><?xml version="1.0" encoding="utf-8"?>
<p:tagLst xmlns:a="http://schemas.openxmlformats.org/drawingml/2006/main" xmlns:r="http://schemas.openxmlformats.org/officeDocument/2006/relationships" xmlns:p="http://schemas.openxmlformats.org/presentationml/2006/main">
  <p:tag name="DVSECTIONID" val="90b58cU1OidY3tF2W030Ca"/>
</p:tagLst>
</file>

<file path=ppt/tags/tag818.xml><?xml version="1.0" encoding="utf-8"?>
<p:tagLst xmlns:a="http://schemas.openxmlformats.org/drawingml/2006/main" xmlns:r="http://schemas.openxmlformats.org/officeDocument/2006/relationships" xmlns:p="http://schemas.openxmlformats.org/presentationml/2006/main">
  <p:tag name="DVSHAPEID" val="NvJTjTQeHdEsC1AS0Bh9hb"/>
</p:tagLst>
</file>

<file path=ppt/tags/tag819.xml><?xml version="1.0" encoding="utf-8"?>
<p:tagLst xmlns:a="http://schemas.openxmlformats.org/drawingml/2006/main" xmlns:r="http://schemas.openxmlformats.org/officeDocument/2006/relationships" xmlns:p="http://schemas.openxmlformats.org/presentationml/2006/main">
  <p:tag name="DVSECTIONID" val="t2Cu5ByWt0Uw66uJQXoaPr"/>
</p:tagLst>
</file>

<file path=ppt/tags/tag82.xml><?xml version="1.0" encoding="utf-8"?>
<p:tagLst xmlns:a="http://schemas.openxmlformats.org/drawingml/2006/main" xmlns:r="http://schemas.openxmlformats.org/officeDocument/2006/relationships" xmlns:p="http://schemas.openxmlformats.org/presentationml/2006/main">
  <p:tag name="DVSHAPEID" val="r3DzSZzB8K4eK6Drjl7xF9"/>
</p:tagLst>
</file>

<file path=ppt/tags/tag820.xml><?xml version="1.0" encoding="utf-8"?>
<p:tagLst xmlns:a="http://schemas.openxmlformats.org/drawingml/2006/main" xmlns:r="http://schemas.openxmlformats.org/officeDocument/2006/relationships" xmlns:p="http://schemas.openxmlformats.org/presentationml/2006/main">
  <p:tag name="DVSHAPEID" val="0jl7uiQ8zuE9iEhHF1sxUc"/>
</p:tagLst>
</file>

<file path=ppt/tags/tag821.xml><?xml version="1.0" encoding="utf-8"?>
<p:tagLst xmlns:a="http://schemas.openxmlformats.org/drawingml/2006/main" xmlns:r="http://schemas.openxmlformats.org/officeDocument/2006/relationships" xmlns:p="http://schemas.openxmlformats.org/presentationml/2006/main">
  <p:tag name="DVSHAPEID" val="sfjfQ5UjzaEBupxcpxoyD9"/>
</p:tagLst>
</file>

<file path=ppt/tags/tag822.xml><?xml version="1.0" encoding="utf-8"?>
<p:tagLst xmlns:a="http://schemas.openxmlformats.org/drawingml/2006/main" xmlns:r="http://schemas.openxmlformats.org/officeDocument/2006/relationships" xmlns:p="http://schemas.openxmlformats.org/presentationml/2006/main">
  <p:tag name="DVSECTIONID" val="L9QZaQ62MHPYw9sD6jtRPd"/>
</p:tagLst>
</file>

<file path=ppt/tags/tag823.xml><?xml version="1.0" encoding="utf-8"?>
<p:tagLst xmlns:a="http://schemas.openxmlformats.org/drawingml/2006/main" xmlns:r="http://schemas.openxmlformats.org/officeDocument/2006/relationships" xmlns:p="http://schemas.openxmlformats.org/presentationml/2006/main">
  <p:tag name="DVSHAPEID" val="NtJWBiVgHKhNR6NesKegUt"/>
</p:tagLst>
</file>

<file path=ppt/tags/tag824.xml><?xml version="1.0" encoding="utf-8"?>
<p:tagLst xmlns:a="http://schemas.openxmlformats.org/drawingml/2006/main" xmlns:r="http://schemas.openxmlformats.org/officeDocument/2006/relationships" xmlns:p="http://schemas.openxmlformats.org/presentationml/2006/main">
  <p:tag name="DVSHAPEID" val="vH9R9tBU8mzirQvUuBoitU"/>
</p:tagLst>
</file>

<file path=ppt/tags/tag825.xml><?xml version="1.0" encoding="utf-8"?>
<p:tagLst xmlns:a="http://schemas.openxmlformats.org/drawingml/2006/main" xmlns:r="http://schemas.openxmlformats.org/officeDocument/2006/relationships" xmlns:p="http://schemas.openxmlformats.org/presentationml/2006/main">
  <p:tag name="DVSECTIONID" val="4wnzyd95Crl1hsE6qHPqdc"/>
</p:tagLst>
</file>

<file path=ppt/tags/tag826.xml><?xml version="1.0" encoding="utf-8"?>
<p:tagLst xmlns:a="http://schemas.openxmlformats.org/drawingml/2006/main" xmlns:r="http://schemas.openxmlformats.org/officeDocument/2006/relationships" xmlns:p="http://schemas.openxmlformats.org/presentationml/2006/main">
  <p:tag name="DVSHAPEID" val="jHyrob5EknfkY2MJ8rFMBV"/>
</p:tagLst>
</file>

<file path=ppt/tags/tag827.xml><?xml version="1.0" encoding="utf-8"?>
<p:tagLst xmlns:a="http://schemas.openxmlformats.org/drawingml/2006/main" xmlns:r="http://schemas.openxmlformats.org/officeDocument/2006/relationships" xmlns:p="http://schemas.openxmlformats.org/presentationml/2006/main">
  <p:tag name="DVSHAPEID" val="ezEXIyfCRB0AnsjH5qPt2c"/>
</p:tagLst>
</file>

<file path=ppt/tags/tag828.xml><?xml version="1.0" encoding="utf-8"?>
<p:tagLst xmlns:a="http://schemas.openxmlformats.org/drawingml/2006/main" xmlns:r="http://schemas.openxmlformats.org/officeDocument/2006/relationships" xmlns:p="http://schemas.openxmlformats.org/presentationml/2006/main">
  <p:tag name="DVSECTIONID" val="H7zlgcQ5HXCy5jBBiTTG5o"/>
</p:tagLst>
</file>

<file path=ppt/tags/tag829.xml><?xml version="1.0" encoding="utf-8"?>
<p:tagLst xmlns:a="http://schemas.openxmlformats.org/drawingml/2006/main" xmlns:r="http://schemas.openxmlformats.org/officeDocument/2006/relationships" xmlns:p="http://schemas.openxmlformats.org/presentationml/2006/main">
  <p:tag name="DVSHAPEID" val="37St7LsXDGiosYNrsxoHvD"/>
</p:tagLst>
</file>

<file path=ppt/tags/tag83.xml><?xml version="1.0" encoding="utf-8"?>
<p:tagLst xmlns:a="http://schemas.openxmlformats.org/drawingml/2006/main" xmlns:r="http://schemas.openxmlformats.org/officeDocument/2006/relationships" xmlns:p="http://schemas.openxmlformats.org/presentationml/2006/main">
  <p:tag name="DVSHAPEID" val="GyAvdawrp7n4xnZF6QhB6A"/>
</p:tagLst>
</file>

<file path=ppt/tags/tag830.xml><?xml version="1.0" encoding="utf-8"?>
<p:tagLst xmlns:a="http://schemas.openxmlformats.org/drawingml/2006/main" xmlns:r="http://schemas.openxmlformats.org/officeDocument/2006/relationships" xmlns:p="http://schemas.openxmlformats.org/presentationml/2006/main">
  <p:tag name="DVSHAPEID" val="knFkprlfX8T2wx5fquaUYj"/>
</p:tagLst>
</file>

<file path=ppt/tags/tag831.xml><?xml version="1.0" encoding="utf-8"?>
<p:tagLst xmlns:a="http://schemas.openxmlformats.org/drawingml/2006/main" xmlns:r="http://schemas.openxmlformats.org/officeDocument/2006/relationships" xmlns:p="http://schemas.openxmlformats.org/presentationml/2006/main">
  <p:tag name="DVSECTIONID" val="DvR0Z0TL2pZRPf0cXWfwJn"/>
</p:tagLst>
</file>

<file path=ppt/tags/tag832.xml><?xml version="1.0" encoding="utf-8"?>
<p:tagLst xmlns:a="http://schemas.openxmlformats.org/drawingml/2006/main" xmlns:r="http://schemas.openxmlformats.org/officeDocument/2006/relationships" xmlns:p="http://schemas.openxmlformats.org/presentationml/2006/main">
  <p:tag name="DVSHAPEID" val="iYZkUEXi5kGpMuONl1BoJ9"/>
</p:tagLst>
</file>

<file path=ppt/tags/tag833.xml><?xml version="1.0" encoding="utf-8"?>
<p:tagLst xmlns:a="http://schemas.openxmlformats.org/drawingml/2006/main" xmlns:r="http://schemas.openxmlformats.org/officeDocument/2006/relationships" xmlns:p="http://schemas.openxmlformats.org/presentationml/2006/main">
  <p:tag name="DVSHAPEID" val="vqsfmd6UxBF14Hk5wHhF3y"/>
</p:tagLst>
</file>

<file path=ppt/tags/tag834.xml><?xml version="1.0" encoding="utf-8"?>
<p:tagLst xmlns:a="http://schemas.openxmlformats.org/drawingml/2006/main" xmlns:r="http://schemas.openxmlformats.org/officeDocument/2006/relationships" xmlns:p="http://schemas.openxmlformats.org/presentationml/2006/main">
  <p:tag name="DVSECTIONID" val="pInkuOpWxx7it4tgdQcWUc"/>
</p:tagLst>
</file>

<file path=ppt/tags/tag835.xml><?xml version="1.0" encoding="utf-8"?>
<p:tagLst xmlns:a="http://schemas.openxmlformats.org/drawingml/2006/main" xmlns:r="http://schemas.openxmlformats.org/officeDocument/2006/relationships" xmlns:p="http://schemas.openxmlformats.org/presentationml/2006/main">
  <p:tag name="DVSHAPEID" val="l6KAqD88izz8szRFiKbbN4"/>
</p:tagLst>
</file>

<file path=ppt/tags/tag836.xml><?xml version="1.0" encoding="utf-8"?>
<p:tagLst xmlns:a="http://schemas.openxmlformats.org/drawingml/2006/main" xmlns:r="http://schemas.openxmlformats.org/officeDocument/2006/relationships" xmlns:p="http://schemas.openxmlformats.org/presentationml/2006/main">
  <p:tag name="DVSHAPEID" val="KLq7sguT746X4muLMtLoi5"/>
</p:tagLst>
</file>

<file path=ppt/tags/tag837.xml><?xml version="1.0" encoding="utf-8"?>
<p:tagLst xmlns:a="http://schemas.openxmlformats.org/drawingml/2006/main" xmlns:r="http://schemas.openxmlformats.org/officeDocument/2006/relationships" xmlns:p="http://schemas.openxmlformats.org/presentationml/2006/main">
  <p:tag name="DVSECTIONID" val="ydulB6VWrzEg58CFv4m6Ss"/>
</p:tagLst>
</file>

<file path=ppt/tags/tag838.xml><?xml version="1.0" encoding="utf-8"?>
<p:tagLst xmlns:a="http://schemas.openxmlformats.org/drawingml/2006/main" xmlns:r="http://schemas.openxmlformats.org/officeDocument/2006/relationships" xmlns:p="http://schemas.openxmlformats.org/presentationml/2006/main">
  <p:tag name="DVSHAPEID" val="rVeLdRoxtSLglY9jaSDosv"/>
</p:tagLst>
</file>

<file path=ppt/tags/tag839.xml><?xml version="1.0" encoding="utf-8"?>
<p:tagLst xmlns:a="http://schemas.openxmlformats.org/drawingml/2006/main" xmlns:r="http://schemas.openxmlformats.org/officeDocument/2006/relationships" xmlns:p="http://schemas.openxmlformats.org/presentationml/2006/main">
  <p:tag name="DVSHAPEID" val="2vuvawXHqoMFkuSG3DvAAe"/>
</p:tagLst>
</file>

<file path=ppt/tags/tag84.xml><?xml version="1.0" encoding="utf-8"?>
<p:tagLst xmlns:a="http://schemas.openxmlformats.org/drawingml/2006/main" xmlns:r="http://schemas.openxmlformats.org/officeDocument/2006/relationships" xmlns:p="http://schemas.openxmlformats.org/presentationml/2006/main">
  <p:tag name="DVSHAPEID" val="l9PEzjJqY0Hhm5YnMp5HkX"/>
</p:tagLst>
</file>

<file path=ppt/tags/tag840.xml><?xml version="1.0" encoding="utf-8"?>
<p:tagLst xmlns:a="http://schemas.openxmlformats.org/drawingml/2006/main" xmlns:r="http://schemas.openxmlformats.org/officeDocument/2006/relationships" xmlns:p="http://schemas.openxmlformats.org/presentationml/2006/main">
  <p:tag name="DVSECTIONID" val="KwMVIHJokNtca9P8ci0A6y"/>
</p:tagLst>
</file>

<file path=ppt/tags/tag841.xml><?xml version="1.0" encoding="utf-8"?>
<p:tagLst xmlns:a="http://schemas.openxmlformats.org/drawingml/2006/main" xmlns:r="http://schemas.openxmlformats.org/officeDocument/2006/relationships" xmlns:p="http://schemas.openxmlformats.org/presentationml/2006/main">
  <p:tag name="DVSHAPEID" val="cN1wBsjSKTCWTJhIHSzLrm"/>
</p:tagLst>
</file>

<file path=ppt/tags/tag842.xml><?xml version="1.0" encoding="utf-8"?>
<p:tagLst xmlns:a="http://schemas.openxmlformats.org/drawingml/2006/main" xmlns:r="http://schemas.openxmlformats.org/officeDocument/2006/relationships" xmlns:p="http://schemas.openxmlformats.org/presentationml/2006/main">
  <p:tag name="DVSHAPEID" val="uGEFqtP0TSUNjGuEUuoxES"/>
</p:tagLst>
</file>

<file path=ppt/tags/tag843.xml><?xml version="1.0" encoding="utf-8"?>
<p:tagLst xmlns:a="http://schemas.openxmlformats.org/drawingml/2006/main" xmlns:r="http://schemas.openxmlformats.org/officeDocument/2006/relationships" xmlns:p="http://schemas.openxmlformats.org/presentationml/2006/main">
  <p:tag name="DVSECTIONID" val="EdYkDxl7zNk6tXzFnec2fQ"/>
</p:tagLst>
</file>

<file path=ppt/tags/tag844.xml><?xml version="1.0" encoding="utf-8"?>
<p:tagLst xmlns:a="http://schemas.openxmlformats.org/drawingml/2006/main" xmlns:r="http://schemas.openxmlformats.org/officeDocument/2006/relationships" xmlns:p="http://schemas.openxmlformats.org/presentationml/2006/main">
  <p:tag name="DVSHAPEID" val="3nA9pkWC0PMQjlRW1P3KZJ"/>
</p:tagLst>
</file>

<file path=ppt/tags/tag845.xml><?xml version="1.0" encoding="utf-8"?>
<p:tagLst xmlns:a="http://schemas.openxmlformats.org/drawingml/2006/main" xmlns:r="http://schemas.openxmlformats.org/officeDocument/2006/relationships" xmlns:p="http://schemas.openxmlformats.org/presentationml/2006/main">
  <p:tag name="DVSHAPEID" val="26qAe3X4mUHBDg4h3u3hR4"/>
</p:tagLst>
</file>

<file path=ppt/tags/tag846.xml><?xml version="1.0" encoding="utf-8"?>
<p:tagLst xmlns:a="http://schemas.openxmlformats.org/drawingml/2006/main" xmlns:r="http://schemas.openxmlformats.org/officeDocument/2006/relationships" xmlns:p="http://schemas.openxmlformats.org/presentationml/2006/main">
  <p:tag name="DVSECTIONID" val="MSYtPmR36hlcRzXn3b3ceF"/>
</p:tagLst>
</file>

<file path=ppt/tags/tag847.xml><?xml version="1.0" encoding="utf-8"?>
<p:tagLst xmlns:a="http://schemas.openxmlformats.org/drawingml/2006/main" xmlns:r="http://schemas.openxmlformats.org/officeDocument/2006/relationships" xmlns:p="http://schemas.openxmlformats.org/presentationml/2006/main">
  <p:tag name="DVSHAPEID" val="0sn9MYszuTTjluJP6TFWsS"/>
</p:tagLst>
</file>

<file path=ppt/tags/tag848.xml><?xml version="1.0" encoding="utf-8"?>
<p:tagLst xmlns:a="http://schemas.openxmlformats.org/drawingml/2006/main" xmlns:r="http://schemas.openxmlformats.org/officeDocument/2006/relationships" xmlns:p="http://schemas.openxmlformats.org/presentationml/2006/main">
  <p:tag name="DVSHAPEID" val="8HHBRKLyHIRX6Xd5gYBNqO"/>
</p:tagLst>
</file>

<file path=ppt/tags/tag849.xml><?xml version="1.0" encoding="utf-8"?>
<p:tagLst xmlns:a="http://schemas.openxmlformats.org/drawingml/2006/main" xmlns:r="http://schemas.openxmlformats.org/officeDocument/2006/relationships" xmlns:p="http://schemas.openxmlformats.org/presentationml/2006/main">
  <p:tag name="DVSECTIONID" val="S3GRzxVLo3iOq5maHYfwH3"/>
</p:tagLst>
</file>

<file path=ppt/tags/tag85.xml><?xml version="1.0" encoding="utf-8"?>
<p:tagLst xmlns:a="http://schemas.openxmlformats.org/drawingml/2006/main" xmlns:r="http://schemas.openxmlformats.org/officeDocument/2006/relationships" xmlns:p="http://schemas.openxmlformats.org/presentationml/2006/main">
  <p:tag name="DVSHAPEID" val="RGzfsDfhf335dqFyAcIY8m"/>
</p:tagLst>
</file>

<file path=ppt/tags/tag850.xml><?xml version="1.0" encoding="utf-8"?>
<p:tagLst xmlns:a="http://schemas.openxmlformats.org/drawingml/2006/main" xmlns:r="http://schemas.openxmlformats.org/officeDocument/2006/relationships" xmlns:p="http://schemas.openxmlformats.org/presentationml/2006/main">
  <p:tag name="DVSHAPEID" val="IjUAxeo9BVC7kFra6INVca"/>
</p:tagLst>
</file>

<file path=ppt/tags/tag851.xml><?xml version="1.0" encoding="utf-8"?>
<p:tagLst xmlns:a="http://schemas.openxmlformats.org/drawingml/2006/main" xmlns:r="http://schemas.openxmlformats.org/officeDocument/2006/relationships" xmlns:p="http://schemas.openxmlformats.org/presentationml/2006/main">
  <p:tag name="DVSHAPEID" val="rnoMB1CGkFsjYoGhcwax7W"/>
</p:tagLst>
</file>

<file path=ppt/tags/tag852.xml><?xml version="1.0" encoding="utf-8"?>
<p:tagLst xmlns:a="http://schemas.openxmlformats.org/drawingml/2006/main" xmlns:r="http://schemas.openxmlformats.org/officeDocument/2006/relationships" xmlns:p="http://schemas.openxmlformats.org/presentationml/2006/main">
  <p:tag name="DVSECTIONID" val="Kh6ZIZb0Y2C70UMYMk7kTi"/>
</p:tagLst>
</file>

<file path=ppt/tags/tag853.xml><?xml version="1.0" encoding="utf-8"?>
<p:tagLst xmlns:a="http://schemas.openxmlformats.org/drawingml/2006/main" xmlns:r="http://schemas.openxmlformats.org/officeDocument/2006/relationships" xmlns:p="http://schemas.openxmlformats.org/presentationml/2006/main">
  <p:tag name="DVSHAPEID" val="lYCxE6RTZuCxSwbLDmxUBW"/>
</p:tagLst>
</file>

<file path=ppt/tags/tag854.xml><?xml version="1.0" encoding="utf-8"?>
<p:tagLst xmlns:a="http://schemas.openxmlformats.org/drawingml/2006/main" xmlns:r="http://schemas.openxmlformats.org/officeDocument/2006/relationships" xmlns:p="http://schemas.openxmlformats.org/presentationml/2006/main">
  <p:tag name="DVSHAPEID" val="F0G2tOvhLE3u2q93nwPrFY"/>
</p:tagLst>
</file>

<file path=ppt/tags/tag855.xml><?xml version="1.0" encoding="utf-8"?>
<p:tagLst xmlns:a="http://schemas.openxmlformats.org/drawingml/2006/main" xmlns:r="http://schemas.openxmlformats.org/officeDocument/2006/relationships" xmlns:p="http://schemas.openxmlformats.org/presentationml/2006/main">
  <p:tag name="DVSECTIONID" val="T39R1Tu5WHXPjoLAOWAn5g"/>
</p:tagLst>
</file>

<file path=ppt/tags/tag856.xml><?xml version="1.0" encoding="utf-8"?>
<p:tagLst xmlns:a="http://schemas.openxmlformats.org/drawingml/2006/main" xmlns:r="http://schemas.openxmlformats.org/officeDocument/2006/relationships" xmlns:p="http://schemas.openxmlformats.org/presentationml/2006/main">
  <p:tag name="DVSHAPEID" val="Hrv96rTNZcloiBRBC2nIIX"/>
</p:tagLst>
</file>

<file path=ppt/tags/tag857.xml><?xml version="1.0" encoding="utf-8"?>
<p:tagLst xmlns:a="http://schemas.openxmlformats.org/drawingml/2006/main" xmlns:r="http://schemas.openxmlformats.org/officeDocument/2006/relationships" xmlns:p="http://schemas.openxmlformats.org/presentationml/2006/main">
  <p:tag name="DVSHAPEID" val="unuLBzZ159hHjfxkI4nYER"/>
</p:tagLst>
</file>

<file path=ppt/tags/tag858.xml><?xml version="1.0" encoding="utf-8"?>
<p:tagLst xmlns:a="http://schemas.openxmlformats.org/drawingml/2006/main" xmlns:r="http://schemas.openxmlformats.org/officeDocument/2006/relationships" xmlns:p="http://schemas.openxmlformats.org/presentationml/2006/main">
  <p:tag name="DVSECTIONID" val="cj5rnJbVomasn2QRXhwT6U"/>
</p:tagLst>
</file>

<file path=ppt/tags/tag859.xml><?xml version="1.0" encoding="utf-8"?>
<p:tagLst xmlns:a="http://schemas.openxmlformats.org/drawingml/2006/main" xmlns:r="http://schemas.openxmlformats.org/officeDocument/2006/relationships" xmlns:p="http://schemas.openxmlformats.org/presentationml/2006/main">
  <p:tag name="DVSHAPEID" val="9D7xcMTM3XfJW8EkPjOY7b"/>
</p:tagLst>
</file>

<file path=ppt/tags/tag86.xml><?xml version="1.0" encoding="utf-8"?>
<p:tagLst xmlns:a="http://schemas.openxmlformats.org/drawingml/2006/main" xmlns:r="http://schemas.openxmlformats.org/officeDocument/2006/relationships" xmlns:p="http://schemas.openxmlformats.org/presentationml/2006/main">
  <p:tag name="DVSHAPEID" val="mg1UHI3Rwpfni95kR5bHKD"/>
</p:tagLst>
</file>

<file path=ppt/tags/tag860.xml><?xml version="1.0" encoding="utf-8"?>
<p:tagLst xmlns:a="http://schemas.openxmlformats.org/drawingml/2006/main" xmlns:r="http://schemas.openxmlformats.org/officeDocument/2006/relationships" xmlns:p="http://schemas.openxmlformats.org/presentationml/2006/main">
  <p:tag name="DVSHAPEID" val="7AiB3ikjkKiDeRD3md7j6k"/>
</p:tagLst>
</file>

<file path=ppt/tags/tag861.xml><?xml version="1.0" encoding="utf-8"?>
<p:tagLst xmlns:a="http://schemas.openxmlformats.org/drawingml/2006/main" xmlns:r="http://schemas.openxmlformats.org/officeDocument/2006/relationships" xmlns:p="http://schemas.openxmlformats.org/presentationml/2006/main">
  <p:tag name="DVSECTIONID" val="9aBnccwbKvcDRPLAvKT1jB"/>
</p:tagLst>
</file>

<file path=ppt/tags/tag862.xml><?xml version="1.0" encoding="utf-8"?>
<p:tagLst xmlns:a="http://schemas.openxmlformats.org/drawingml/2006/main" xmlns:r="http://schemas.openxmlformats.org/officeDocument/2006/relationships" xmlns:p="http://schemas.openxmlformats.org/presentationml/2006/main">
  <p:tag name="DVSHAPEID" val="rzipFoe39GKXvwfBIBsJCv"/>
</p:tagLst>
</file>

<file path=ppt/tags/tag863.xml><?xml version="1.0" encoding="utf-8"?>
<p:tagLst xmlns:a="http://schemas.openxmlformats.org/drawingml/2006/main" xmlns:r="http://schemas.openxmlformats.org/officeDocument/2006/relationships" xmlns:p="http://schemas.openxmlformats.org/presentationml/2006/main">
  <p:tag name="DVSHAPEID" val="qjTNGMXARN5N9JiEDV5hAC"/>
</p:tagLst>
</file>

<file path=ppt/tags/tag864.xml><?xml version="1.0" encoding="utf-8"?>
<p:tagLst xmlns:a="http://schemas.openxmlformats.org/drawingml/2006/main" xmlns:r="http://schemas.openxmlformats.org/officeDocument/2006/relationships" xmlns:p="http://schemas.openxmlformats.org/presentationml/2006/main">
  <p:tag name="DVSHAPEID" val="Sgl7OLvvRnHW8ZvRHr6yOW"/>
</p:tagLst>
</file>

<file path=ppt/tags/tag865.xml><?xml version="1.0" encoding="utf-8"?>
<p:tagLst xmlns:a="http://schemas.openxmlformats.org/drawingml/2006/main" xmlns:r="http://schemas.openxmlformats.org/officeDocument/2006/relationships" xmlns:p="http://schemas.openxmlformats.org/presentationml/2006/main">
  <p:tag name="DVSHAPEID" val="SInwi3YwDkUOqDszXb5lWH"/>
</p:tagLst>
</file>

<file path=ppt/tags/tag866.xml><?xml version="1.0" encoding="utf-8"?>
<p:tagLst xmlns:a="http://schemas.openxmlformats.org/drawingml/2006/main" xmlns:r="http://schemas.openxmlformats.org/officeDocument/2006/relationships" xmlns:p="http://schemas.openxmlformats.org/presentationml/2006/main">
  <p:tag name="DVSECTIONID" val="FQ1IJXYiQb9haUPZxZocCE"/>
</p:tagLst>
</file>

<file path=ppt/tags/tag867.xml><?xml version="1.0" encoding="utf-8"?>
<p:tagLst xmlns:a="http://schemas.openxmlformats.org/drawingml/2006/main" xmlns:r="http://schemas.openxmlformats.org/officeDocument/2006/relationships" xmlns:p="http://schemas.openxmlformats.org/presentationml/2006/main">
  <p:tag name="DVSHAPEID" val="5cAj9LdDa1OWnDJisrxkJm"/>
</p:tagLst>
</file>

<file path=ppt/tags/tag868.xml><?xml version="1.0" encoding="utf-8"?>
<p:tagLst xmlns:a="http://schemas.openxmlformats.org/drawingml/2006/main" xmlns:r="http://schemas.openxmlformats.org/officeDocument/2006/relationships" xmlns:p="http://schemas.openxmlformats.org/presentationml/2006/main">
  <p:tag name="DVSHAPEID" val="2kyRp8tUtt0aCbVZTciZaS"/>
</p:tagLst>
</file>

<file path=ppt/tags/tag869.xml><?xml version="1.0" encoding="utf-8"?>
<p:tagLst xmlns:a="http://schemas.openxmlformats.org/drawingml/2006/main" xmlns:r="http://schemas.openxmlformats.org/officeDocument/2006/relationships" xmlns:p="http://schemas.openxmlformats.org/presentationml/2006/main">
  <p:tag name="DVSHAPEID" val="0ugOPFIDOBYIagLim4afyl"/>
</p:tagLst>
</file>

<file path=ppt/tags/tag87.xml><?xml version="1.0" encoding="utf-8"?>
<p:tagLst xmlns:a="http://schemas.openxmlformats.org/drawingml/2006/main" xmlns:r="http://schemas.openxmlformats.org/officeDocument/2006/relationships" xmlns:p="http://schemas.openxmlformats.org/presentationml/2006/main">
  <p:tag name="DVSHAPEID" val="dgRxIePTYlOujiexWxdnxE"/>
</p:tagLst>
</file>

<file path=ppt/tags/tag870.xml><?xml version="1.0" encoding="utf-8"?>
<p:tagLst xmlns:a="http://schemas.openxmlformats.org/drawingml/2006/main" xmlns:r="http://schemas.openxmlformats.org/officeDocument/2006/relationships" xmlns:p="http://schemas.openxmlformats.org/presentationml/2006/main">
  <p:tag name="DVSECTIONID" val="fKb05nMM05ByvLmtszdsF1"/>
</p:tagLst>
</file>

<file path=ppt/tags/tag871.xml><?xml version="1.0" encoding="utf-8"?>
<p:tagLst xmlns:a="http://schemas.openxmlformats.org/drawingml/2006/main" xmlns:r="http://schemas.openxmlformats.org/officeDocument/2006/relationships" xmlns:p="http://schemas.openxmlformats.org/presentationml/2006/main">
  <p:tag name="DVSHAPEID" val="Wc0ymtxk1Jc9k3AAiOcPEo"/>
</p:tagLst>
</file>

<file path=ppt/tags/tag872.xml><?xml version="1.0" encoding="utf-8"?>
<p:tagLst xmlns:a="http://schemas.openxmlformats.org/drawingml/2006/main" xmlns:r="http://schemas.openxmlformats.org/officeDocument/2006/relationships" xmlns:p="http://schemas.openxmlformats.org/presentationml/2006/main">
  <p:tag name="DVSHAPEID" val="cT0FdBQePUkFy4Ohje6tze"/>
</p:tagLst>
</file>

<file path=ppt/tags/tag873.xml><?xml version="1.0" encoding="utf-8"?>
<p:tagLst xmlns:a="http://schemas.openxmlformats.org/drawingml/2006/main" xmlns:r="http://schemas.openxmlformats.org/officeDocument/2006/relationships" xmlns:p="http://schemas.openxmlformats.org/presentationml/2006/main">
  <p:tag name="DVSHAPEID" val="w1VHHLMm3JGxZ7xHgVuNUi"/>
</p:tagLst>
</file>

<file path=ppt/tags/tag874.xml><?xml version="1.0" encoding="utf-8"?>
<p:tagLst xmlns:a="http://schemas.openxmlformats.org/drawingml/2006/main" xmlns:r="http://schemas.openxmlformats.org/officeDocument/2006/relationships" xmlns:p="http://schemas.openxmlformats.org/presentationml/2006/main">
  <p:tag name="DVSECTIONID" val="tAFQKwdTC6Z0AgxJRBw4b4"/>
</p:tagLst>
</file>

<file path=ppt/tags/tag875.xml><?xml version="1.0" encoding="utf-8"?>
<p:tagLst xmlns:a="http://schemas.openxmlformats.org/drawingml/2006/main" xmlns:r="http://schemas.openxmlformats.org/officeDocument/2006/relationships" xmlns:p="http://schemas.openxmlformats.org/presentationml/2006/main">
  <p:tag name="DVSHAPEID" val="OFvwM1vXJbPXnZJvU4rtQB"/>
</p:tagLst>
</file>

<file path=ppt/tags/tag876.xml><?xml version="1.0" encoding="utf-8"?>
<p:tagLst xmlns:a="http://schemas.openxmlformats.org/drawingml/2006/main" xmlns:r="http://schemas.openxmlformats.org/officeDocument/2006/relationships" xmlns:p="http://schemas.openxmlformats.org/presentationml/2006/main">
  <p:tag name="DVSHAPEID" val="Y04HKBYaYLkdcgbaZLQ60u"/>
</p:tagLst>
</file>

<file path=ppt/tags/tag877.xml><?xml version="1.0" encoding="utf-8"?>
<p:tagLst xmlns:a="http://schemas.openxmlformats.org/drawingml/2006/main" xmlns:r="http://schemas.openxmlformats.org/officeDocument/2006/relationships" xmlns:p="http://schemas.openxmlformats.org/presentationml/2006/main">
  <p:tag name="DVSHAPEID" val="I2JyYK1qmqsdGvr4hTYyd3"/>
</p:tagLst>
</file>

<file path=ppt/tags/tag878.xml><?xml version="1.0" encoding="utf-8"?>
<p:tagLst xmlns:a="http://schemas.openxmlformats.org/drawingml/2006/main" xmlns:r="http://schemas.openxmlformats.org/officeDocument/2006/relationships" xmlns:p="http://schemas.openxmlformats.org/presentationml/2006/main">
  <p:tag name="DVSECTIONID" val="GBp4C3wPZ9ZehBlfCfz6tu"/>
</p:tagLst>
</file>

<file path=ppt/tags/tag879.xml><?xml version="1.0" encoding="utf-8"?>
<p:tagLst xmlns:a="http://schemas.openxmlformats.org/drawingml/2006/main" xmlns:r="http://schemas.openxmlformats.org/officeDocument/2006/relationships" xmlns:p="http://schemas.openxmlformats.org/presentationml/2006/main">
  <p:tag name="DVSHAPEID" val="DaMskJ5GCJAuh2XbDe8ypU"/>
</p:tagLst>
</file>

<file path=ppt/tags/tag88.xml><?xml version="1.0" encoding="utf-8"?>
<p:tagLst xmlns:a="http://schemas.openxmlformats.org/drawingml/2006/main" xmlns:r="http://schemas.openxmlformats.org/officeDocument/2006/relationships" xmlns:p="http://schemas.openxmlformats.org/presentationml/2006/main">
  <p:tag name="DVSHAPEID" val="PP8wsgkCNqCJ2K390P2DqU"/>
</p:tagLst>
</file>

<file path=ppt/tags/tag880.xml><?xml version="1.0" encoding="utf-8"?>
<p:tagLst xmlns:a="http://schemas.openxmlformats.org/drawingml/2006/main" xmlns:r="http://schemas.openxmlformats.org/officeDocument/2006/relationships" xmlns:p="http://schemas.openxmlformats.org/presentationml/2006/main">
  <p:tag name="DVSHAPEID" val="KYAGJUuX8rgFpzLvqhkFOJ"/>
</p:tagLst>
</file>

<file path=ppt/tags/tag881.xml><?xml version="1.0" encoding="utf-8"?>
<p:tagLst xmlns:a="http://schemas.openxmlformats.org/drawingml/2006/main" xmlns:r="http://schemas.openxmlformats.org/officeDocument/2006/relationships" xmlns:p="http://schemas.openxmlformats.org/presentationml/2006/main">
  <p:tag name="DVSECTIONID" val="zua6WJHCVAQpT3rGTamM7P"/>
</p:tagLst>
</file>

<file path=ppt/tags/tag882.xml><?xml version="1.0" encoding="utf-8"?>
<p:tagLst xmlns:a="http://schemas.openxmlformats.org/drawingml/2006/main" xmlns:r="http://schemas.openxmlformats.org/officeDocument/2006/relationships" xmlns:p="http://schemas.openxmlformats.org/presentationml/2006/main">
  <p:tag name="DVSHAPEID" val="Cbdp75gKqFDIpNSD0acFB9"/>
</p:tagLst>
</file>

<file path=ppt/tags/tag883.xml><?xml version="1.0" encoding="utf-8"?>
<p:tagLst xmlns:a="http://schemas.openxmlformats.org/drawingml/2006/main" xmlns:r="http://schemas.openxmlformats.org/officeDocument/2006/relationships" xmlns:p="http://schemas.openxmlformats.org/presentationml/2006/main">
  <p:tag name="DVSHAPEID" val="eCDoq7ORdK61loskNoHo1B"/>
</p:tagLst>
</file>

<file path=ppt/tags/tag884.xml><?xml version="1.0" encoding="utf-8"?>
<p:tagLst xmlns:a="http://schemas.openxmlformats.org/drawingml/2006/main" xmlns:r="http://schemas.openxmlformats.org/officeDocument/2006/relationships" xmlns:p="http://schemas.openxmlformats.org/presentationml/2006/main">
  <p:tag name="DVSECTIONID" val="1mZWnBYgv4Bb2UTw6N7neo"/>
</p:tagLst>
</file>

<file path=ppt/tags/tag885.xml><?xml version="1.0" encoding="utf-8"?>
<p:tagLst xmlns:a="http://schemas.openxmlformats.org/drawingml/2006/main" xmlns:r="http://schemas.openxmlformats.org/officeDocument/2006/relationships" xmlns:p="http://schemas.openxmlformats.org/presentationml/2006/main">
  <p:tag name="DVSHAPEID" val="1GaXDMgat97tXALJF8VyrT"/>
</p:tagLst>
</file>

<file path=ppt/tags/tag886.xml><?xml version="1.0" encoding="utf-8"?>
<p:tagLst xmlns:a="http://schemas.openxmlformats.org/drawingml/2006/main" xmlns:r="http://schemas.openxmlformats.org/officeDocument/2006/relationships" xmlns:p="http://schemas.openxmlformats.org/presentationml/2006/main">
  <p:tag name="DVSHAPEID" val="CnrtaGnNXc7CBXdst1A3hX"/>
</p:tagLst>
</file>

<file path=ppt/tags/tag887.xml><?xml version="1.0" encoding="utf-8"?>
<p:tagLst xmlns:a="http://schemas.openxmlformats.org/drawingml/2006/main" xmlns:r="http://schemas.openxmlformats.org/officeDocument/2006/relationships" xmlns:p="http://schemas.openxmlformats.org/presentationml/2006/main">
  <p:tag name="DVSECTIONID" val="oRHhNVmoJGnJtO7Zl5DF5L"/>
</p:tagLst>
</file>

<file path=ppt/tags/tag888.xml><?xml version="1.0" encoding="utf-8"?>
<p:tagLst xmlns:a="http://schemas.openxmlformats.org/drawingml/2006/main" xmlns:r="http://schemas.openxmlformats.org/officeDocument/2006/relationships" xmlns:p="http://schemas.openxmlformats.org/presentationml/2006/main">
  <p:tag name="DVSHAPEID" val="USrSy3Jyss983NwaBAMFbU"/>
</p:tagLst>
</file>

<file path=ppt/tags/tag889.xml><?xml version="1.0" encoding="utf-8"?>
<p:tagLst xmlns:a="http://schemas.openxmlformats.org/drawingml/2006/main" xmlns:r="http://schemas.openxmlformats.org/officeDocument/2006/relationships" xmlns:p="http://schemas.openxmlformats.org/presentationml/2006/main">
  <p:tag name="DVSHAPEID" val="lkZNvcEUXoCFsz1i7j3oKF"/>
</p:tagLst>
</file>

<file path=ppt/tags/tag89.xml><?xml version="1.0" encoding="utf-8"?>
<p:tagLst xmlns:a="http://schemas.openxmlformats.org/drawingml/2006/main" xmlns:r="http://schemas.openxmlformats.org/officeDocument/2006/relationships" xmlns:p="http://schemas.openxmlformats.org/presentationml/2006/main">
  <p:tag name="DVSHAPEID" val="zOQM5k9Eun6zq1pbLzymxo"/>
</p:tagLst>
</file>

<file path=ppt/tags/tag890.xml><?xml version="1.0" encoding="utf-8"?>
<p:tagLst xmlns:a="http://schemas.openxmlformats.org/drawingml/2006/main" xmlns:r="http://schemas.openxmlformats.org/officeDocument/2006/relationships" xmlns:p="http://schemas.openxmlformats.org/presentationml/2006/main">
  <p:tag name="DVSECTIONID" val="OI0xNm3zEKBDY7e6O2T6lU"/>
</p:tagLst>
</file>

<file path=ppt/tags/tag891.xml><?xml version="1.0" encoding="utf-8"?>
<p:tagLst xmlns:a="http://schemas.openxmlformats.org/drawingml/2006/main" xmlns:r="http://schemas.openxmlformats.org/officeDocument/2006/relationships" xmlns:p="http://schemas.openxmlformats.org/presentationml/2006/main">
  <p:tag name="DVSHAPEID" val="ttUqWjq0gBLZw7SLywUyvK"/>
</p:tagLst>
</file>

<file path=ppt/tags/tag892.xml><?xml version="1.0" encoding="utf-8"?>
<p:tagLst xmlns:a="http://schemas.openxmlformats.org/drawingml/2006/main" xmlns:r="http://schemas.openxmlformats.org/officeDocument/2006/relationships" xmlns:p="http://schemas.openxmlformats.org/presentationml/2006/main">
  <p:tag name="DVSHAPEID" val="vnkW9istBMaGRwT5gltX80"/>
</p:tagLst>
</file>

<file path=ppt/tags/tag893.xml><?xml version="1.0" encoding="utf-8"?>
<p:tagLst xmlns:a="http://schemas.openxmlformats.org/drawingml/2006/main" xmlns:r="http://schemas.openxmlformats.org/officeDocument/2006/relationships" xmlns:p="http://schemas.openxmlformats.org/presentationml/2006/main">
  <p:tag name="DVSECTIONID" val="Ojq4p7s1JyiC3Zhg8Zl92C"/>
</p:tagLst>
</file>

<file path=ppt/tags/tag894.xml><?xml version="1.0" encoding="utf-8"?>
<p:tagLst xmlns:a="http://schemas.openxmlformats.org/drawingml/2006/main" xmlns:r="http://schemas.openxmlformats.org/officeDocument/2006/relationships" xmlns:p="http://schemas.openxmlformats.org/presentationml/2006/main">
  <p:tag name="DVSHAPEID" val="Ut2UqmLxucaIXx5Za7yM0Z"/>
</p:tagLst>
</file>

<file path=ppt/tags/tag895.xml><?xml version="1.0" encoding="utf-8"?>
<p:tagLst xmlns:a="http://schemas.openxmlformats.org/drawingml/2006/main" xmlns:r="http://schemas.openxmlformats.org/officeDocument/2006/relationships" xmlns:p="http://schemas.openxmlformats.org/presentationml/2006/main">
  <p:tag name="DVSHAPEID" val="OQfmRsgy4xBvsQUeS5I4iX"/>
</p:tagLst>
</file>

<file path=ppt/tags/tag896.xml><?xml version="1.0" encoding="utf-8"?>
<p:tagLst xmlns:a="http://schemas.openxmlformats.org/drawingml/2006/main" xmlns:r="http://schemas.openxmlformats.org/officeDocument/2006/relationships" xmlns:p="http://schemas.openxmlformats.org/presentationml/2006/main">
  <p:tag name="DVSECTIONID" val="8QQZKfhALZpUTH6IXW7C02"/>
</p:tagLst>
</file>

<file path=ppt/tags/tag897.xml><?xml version="1.0" encoding="utf-8"?>
<p:tagLst xmlns:a="http://schemas.openxmlformats.org/drawingml/2006/main" xmlns:r="http://schemas.openxmlformats.org/officeDocument/2006/relationships" xmlns:p="http://schemas.openxmlformats.org/presentationml/2006/main">
  <p:tag name="DVSHAPEID" val="w8yl0gblpm0VEcE3uihV7C"/>
</p:tagLst>
</file>

<file path=ppt/tags/tag898.xml><?xml version="1.0" encoding="utf-8"?>
<p:tagLst xmlns:a="http://schemas.openxmlformats.org/drawingml/2006/main" xmlns:r="http://schemas.openxmlformats.org/officeDocument/2006/relationships" xmlns:p="http://schemas.openxmlformats.org/presentationml/2006/main">
  <p:tag name="DVSHAPEID" val="6s4e5Vfs4WHRj7NvsZnI8f"/>
</p:tagLst>
</file>

<file path=ppt/tags/tag899.xml><?xml version="1.0" encoding="utf-8"?>
<p:tagLst xmlns:a="http://schemas.openxmlformats.org/drawingml/2006/main" xmlns:r="http://schemas.openxmlformats.org/officeDocument/2006/relationships" xmlns:p="http://schemas.openxmlformats.org/presentationml/2006/main">
  <p:tag name="DVSECTIONID" val="kl4fPyTTKbRbaAeqmdK9Nj"/>
</p:tagLst>
</file>

<file path=ppt/tags/tag9.xml><?xml version="1.0" encoding="utf-8"?>
<p:tagLst xmlns:a="http://schemas.openxmlformats.org/drawingml/2006/main" xmlns:r="http://schemas.openxmlformats.org/officeDocument/2006/relationships" xmlns:p="http://schemas.openxmlformats.org/presentationml/2006/main">
  <p:tag name="DVSHAPEID" val="IKs3GUS3XVb3l0DGe5XiDn"/>
</p:tagLst>
</file>

<file path=ppt/tags/tag90.xml><?xml version="1.0" encoding="utf-8"?>
<p:tagLst xmlns:a="http://schemas.openxmlformats.org/drawingml/2006/main" xmlns:r="http://schemas.openxmlformats.org/officeDocument/2006/relationships" xmlns:p="http://schemas.openxmlformats.org/presentationml/2006/main">
  <p:tag name="DVSHAPEID" val="SAguuMwnlUeVgjGGa0t9Wf"/>
</p:tagLst>
</file>

<file path=ppt/tags/tag900.xml><?xml version="1.0" encoding="utf-8"?>
<p:tagLst xmlns:a="http://schemas.openxmlformats.org/drawingml/2006/main" xmlns:r="http://schemas.openxmlformats.org/officeDocument/2006/relationships" xmlns:p="http://schemas.openxmlformats.org/presentationml/2006/main">
  <p:tag name="DVSHAPEID" val="uxcHAOApMmQU26hLbf6Wi4"/>
</p:tagLst>
</file>

<file path=ppt/tags/tag901.xml><?xml version="1.0" encoding="utf-8"?>
<p:tagLst xmlns:a="http://schemas.openxmlformats.org/drawingml/2006/main" xmlns:r="http://schemas.openxmlformats.org/officeDocument/2006/relationships" xmlns:p="http://schemas.openxmlformats.org/presentationml/2006/main">
  <p:tag name="DVSHAPEID" val="eNSwgYPixptQXx2nkqRE9k"/>
</p:tagLst>
</file>

<file path=ppt/tags/tag902.xml><?xml version="1.0" encoding="utf-8"?>
<p:tagLst xmlns:a="http://schemas.openxmlformats.org/drawingml/2006/main" xmlns:r="http://schemas.openxmlformats.org/officeDocument/2006/relationships" xmlns:p="http://schemas.openxmlformats.org/presentationml/2006/main">
  <p:tag name="DVSECTIONID" val="d95z9q2p2qC6vvUupJGRfe"/>
</p:tagLst>
</file>

<file path=ppt/tags/tag903.xml><?xml version="1.0" encoding="utf-8"?>
<p:tagLst xmlns:a="http://schemas.openxmlformats.org/drawingml/2006/main" xmlns:r="http://schemas.openxmlformats.org/officeDocument/2006/relationships" xmlns:p="http://schemas.openxmlformats.org/presentationml/2006/main">
  <p:tag name="DVSHAPEID" val="1p5HeHN8BcXqjoP3yBzuOq"/>
</p:tagLst>
</file>

<file path=ppt/tags/tag904.xml><?xml version="1.0" encoding="utf-8"?>
<p:tagLst xmlns:a="http://schemas.openxmlformats.org/drawingml/2006/main" xmlns:r="http://schemas.openxmlformats.org/officeDocument/2006/relationships" xmlns:p="http://schemas.openxmlformats.org/presentationml/2006/main">
  <p:tag name="DVSHAPEID" val="rb8KINUF4DVTMtryK8upNg"/>
</p:tagLst>
</file>

<file path=ppt/tags/tag905.xml><?xml version="1.0" encoding="utf-8"?>
<p:tagLst xmlns:a="http://schemas.openxmlformats.org/drawingml/2006/main" xmlns:r="http://schemas.openxmlformats.org/officeDocument/2006/relationships" xmlns:p="http://schemas.openxmlformats.org/presentationml/2006/main">
  <p:tag name="DVSECTIONID" val="2IwvuxzURRf18VafotRk8r"/>
</p:tagLst>
</file>

<file path=ppt/tags/tag906.xml><?xml version="1.0" encoding="utf-8"?>
<p:tagLst xmlns:a="http://schemas.openxmlformats.org/drawingml/2006/main" xmlns:r="http://schemas.openxmlformats.org/officeDocument/2006/relationships" xmlns:p="http://schemas.openxmlformats.org/presentationml/2006/main">
  <p:tag name="DVSHAPEID" val="TxdEyhSg4EvAYTyuY0dW7k"/>
</p:tagLst>
</file>

<file path=ppt/tags/tag907.xml><?xml version="1.0" encoding="utf-8"?>
<p:tagLst xmlns:a="http://schemas.openxmlformats.org/drawingml/2006/main" xmlns:r="http://schemas.openxmlformats.org/officeDocument/2006/relationships" xmlns:p="http://schemas.openxmlformats.org/presentationml/2006/main">
  <p:tag name="DVSHAPEID" val="vpBmBZRr0pDaiBw4eDNOzg"/>
</p:tagLst>
</file>

<file path=ppt/tags/tag908.xml><?xml version="1.0" encoding="utf-8"?>
<p:tagLst xmlns:a="http://schemas.openxmlformats.org/drawingml/2006/main" xmlns:r="http://schemas.openxmlformats.org/officeDocument/2006/relationships" xmlns:p="http://schemas.openxmlformats.org/presentationml/2006/main">
  <p:tag name="DVSECTIONID" val="y45JvRN1sV4Z6m2DVvP8yL"/>
</p:tagLst>
</file>

<file path=ppt/tags/tag909.xml><?xml version="1.0" encoding="utf-8"?>
<p:tagLst xmlns:a="http://schemas.openxmlformats.org/drawingml/2006/main" xmlns:r="http://schemas.openxmlformats.org/officeDocument/2006/relationships" xmlns:p="http://schemas.openxmlformats.org/presentationml/2006/main">
  <p:tag name="DVSHAPEID" val="ncux0faubR9y1N2cFToDE6"/>
</p:tagLst>
</file>

<file path=ppt/tags/tag91.xml><?xml version="1.0" encoding="utf-8"?>
<p:tagLst xmlns:a="http://schemas.openxmlformats.org/drawingml/2006/main" xmlns:r="http://schemas.openxmlformats.org/officeDocument/2006/relationships" xmlns:p="http://schemas.openxmlformats.org/presentationml/2006/main">
  <p:tag name="DVSHAPEID" val="Ctj2KO4s44maWfwBQm761c"/>
</p:tagLst>
</file>

<file path=ppt/tags/tag910.xml><?xml version="1.0" encoding="utf-8"?>
<p:tagLst xmlns:a="http://schemas.openxmlformats.org/drawingml/2006/main" xmlns:r="http://schemas.openxmlformats.org/officeDocument/2006/relationships" xmlns:p="http://schemas.openxmlformats.org/presentationml/2006/main">
  <p:tag name="DVSHAPEID" val="WOBWYTLA8iLe2pR3YCgwdL"/>
</p:tagLst>
</file>

<file path=ppt/tags/tag911.xml><?xml version="1.0" encoding="utf-8"?>
<p:tagLst xmlns:a="http://schemas.openxmlformats.org/drawingml/2006/main" xmlns:r="http://schemas.openxmlformats.org/officeDocument/2006/relationships" xmlns:p="http://schemas.openxmlformats.org/presentationml/2006/main">
  <p:tag name="DVSECTIONID" val="RumZjakc0U5B9sqL2I6Qoj"/>
</p:tagLst>
</file>

<file path=ppt/tags/tag912.xml><?xml version="1.0" encoding="utf-8"?>
<p:tagLst xmlns:a="http://schemas.openxmlformats.org/drawingml/2006/main" xmlns:r="http://schemas.openxmlformats.org/officeDocument/2006/relationships" xmlns:p="http://schemas.openxmlformats.org/presentationml/2006/main">
  <p:tag name="DVSHAPEID" val="0JAI22XTqVChfGV3ghIBIQ"/>
</p:tagLst>
</file>

<file path=ppt/tags/tag913.xml><?xml version="1.0" encoding="utf-8"?>
<p:tagLst xmlns:a="http://schemas.openxmlformats.org/drawingml/2006/main" xmlns:r="http://schemas.openxmlformats.org/officeDocument/2006/relationships" xmlns:p="http://schemas.openxmlformats.org/presentationml/2006/main">
  <p:tag name="DVSHAPEID" val="NMLCkBUMm7SaNSmfRIDeSP"/>
</p:tagLst>
</file>

<file path=ppt/tags/tag914.xml><?xml version="1.0" encoding="utf-8"?>
<p:tagLst xmlns:a="http://schemas.openxmlformats.org/drawingml/2006/main" xmlns:r="http://schemas.openxmlformats.org/officeDocument/2006/relationships" xmlns:p="http://schemas.openxmlformats.org/presentationml/2006/main">
  <p:tag name="DVSECTIONID" val="X9OOcLymu0SNdBmvxDHfV9"/>
</p:tagLst>
</file>

<file path=ppt/tags/tag915.xml><?xml version="1.0" encoding="utf-8"?>
<p:tagLst xmlns:a="http://schemas.openxmlformats.org/drawingml/2006/main" xmlns:r="http://schemas.openxmlformats.org/officeDocument/2006/relationships" xmlns:p="http://schemas.openxmlformats.org/presentationml/2006/main">
  <p:tag name="DVSHAPEID" val="CKaa8VlZNC39VNXpHlZEyu"/>
</p:tagLst>
</file>

<file path=ppt/tags/tag916.xml><?xml version="1.0" encoding="utf-8"?>
<p:tagLst xmlns:a="http://schemas.openxmlformats.org/drawingml/2006/main" xmlns:r="http://schemas.openxmlformats.org/officeDocument/2006/relationships" xmlns:p="http://schemas.openxmlformats.org/presentationml/2006/main">
  <p:tag name="DVSHAPEID" val="p4T3G1qZXtYYa0satYqnkf"/>
</p:tagLst>
</file>

<file path=ppt/tags/tag917.xml><?xml version="1.0" encoding="utf-8"?>
<p:tagLst xmlns:a="http://schemas.openxmlformats.org/drawingml/2006/main" xmlns:r="http://schemas.openxmlformats.org/officeDocument/2006/relationships" xmlns:p="http://schemas.openxmlformats.org/presentationml/2006/main">
  <p:tag name="DVSECTIONID" val="TvcAdat71HmxxdavXzEEp4"/>
</p:tagLst>
</file>

<file path=ppt/tags/tag918.xml><?xml version="1.0" encoding="utf-8"?>
<p:tagLst xmlns:a="http://schemas.openxmlformats.org/drawingml/2006/main" xmlns:r="http://schemas.openxmlformats.org/officeDocument/2006/relationships" xmlns:p="http://schemas.openxmlformats.org/presentationml/2006/main">
  <p:tag name="DVSHAPEID" val="7DXzir1hfdg7l5h5ekzNFz"/>
</p:tagLst>
</file>

<file path=ppt/tags/tag919.xml><?xml version="1.0" encoding="utf-8"?>
<p:tagLst xmlns:a="http://schemas.openxmlformats.org/drawingml/2006/main" xmlns:r="http://schemas.openxmlformats.org/officeDocument/2006/relationships" xmlns:p="http://schemas.openxmlformats.org/presentationml/2006/main">
  <p:tag name="DVSHAPEID" val="aWCWXxS0dba9Wf57IYYGeK"/>
</p:tagLst>
</file>

<file path=ppt/tags/tag92.xml><?xml version="1.0" encoding="utf-8"?>
<p:tagLst xmlns:a="http://schemas.openxmlformats.org/drawingml/2006/main" xmlns:r="http://schemas.openxmlformats.org/officeDocument/2006/relationships" xmlns:p="http://schemas.openxmlformats.org/presentationml/2006/main">
  <p:tag name="DVSHAPEID" val="kvK5v5oySosCXMbs2IjSPa"/>
</p:tagLst>
</file>

<file path=ppt/tags/tag920.xml><?xml version="1.0" encoding="utf-8"?>
<p:tagLst xmlns:a="http://schemas.openxmlformats.org/drawingml/2006/main" xmlns:r="http://schemas.openxmlformats.org/officeDocument/2006/relationships" xmlns:p="http://schemas.openxmlformats.org/presentationml/2006/main">
  <p:tag name="DVSECTIONID" val="ImfPowbt99oNfjBCxnTnYb"/>
</p:tagLst>
</file>

<file path=ppt/tags/tag921.xml><?xml version="1.0" encoding="utf-8"?>
<p:tagLst xmlns:a="http://schemas.openxmlformats.org/drawingml/2006/main" xmlns:r="http://schemas.openxmlformats.org/officeDocument/2006/relationships" xmlns:p="http://schemas.openxmlformats.org/presentationml/2006/main">
  <p:tag name="DVSHAPEID" val="H3EmSoJ6NwAys0Wluupe05"/>
</p:tagLst>
</file>

<file path=ppt/tags/tag922.xml><?xml version="1.0" encoding="utf-8"?>
<p:tagLst xmlns:a="http://schemas.openxmlformats.org/drawingml/2006/main" xmlns:r="http://schemas.openxmlformats.org/officeDocument/2006/relationships" xmlns:p="http://schemas.openxmlformats.org/presentationml/2006/main">
  <p:tag name="DVSHAPEID" val="Wc91Z7BAPYkpeziAEtg7nE"/>
</p:tagLst>
</file>

<file path=ppt/tags/tag923.xml><?xml version="1.0" encoding="utf-8"?>
<p:tagLst xmlns:a="http://schemas.openxmlformats.org/drawingml/2006/main" xmlns:r="http://schemas.openxmlformats.org/officeDocument/2006/relationships" xmlns:p="http://schemas.openxmlformats.org/presentationml/2006/main">
  <p:tag name="DVSECTIONID" val="rF48k2F7AgKPMQknLWWxyd"/>
</p:tagLst>
</file>

<file path=ppt/tags/tag924.xml><?xml version="1.0" encoding="utf-8"?>
<p:tagLst xmlns:a="http://schemas.openxmlformats.org/drawingml/2006/main" xmlns:r="http://schemas.openxmlformats.org/officeDocument/2006/relationships" xmlns:p="http://schemas.openxmlformats.org/presentationml/2006/main">
  <p:tag name="DVSHAPEID" val="zoM4amuuh0KC7sdQpCucHC"/>
</p:tagLst>
</file>

<file path=ppt/tags/tag925.xml><?xml version="1.0" encoding="utf-8"?>
<p:tagLst xmlns:a="http://schemas.openxmlformats.org/drawingml/2006/main" xmlns:r="http://schemas.openxmlformats.org/officeDocument/2006/relationships" xmlns:p="http://schemas.openxmlformats.org/presentationml/2006/main">
  <p:tag name="DVSHAPEID" val="d2Ln3TPVXSHiCKfUXf6kGk"/>
</p:tagLst>
</file>

<file path=ppt/tags/tag926.xml><?xml version="1.0" encoding="utf-8"?>
<p:tagLst xmlns:a="http://schemas.openxmlformats.org/drawingml/2006/main" xmlns:r="http://schemas.openxmlformats.org/officeDocument/2006/relationships" xmlns:p="http://schemas.openxmlformats.org/presentationml/2006/main">
  <p:tag name="DVSECTIONID" val="9JYRTk1hK26xVALgb9N1y7"/>
</p:tagLst>
</file>

<file path=ppt/tags/tag927.xml><?xml version="1.0" encoding="utf-8"?>
<p:tagLst xmlns:a="http://schemas.openxmlformats.org/drawingml/2006/main" xmlns:r="http://schemas.openxmlformats.org/officeDocument/2006/relationships" xmlns:p="http://schemas.openxmlformats.org/presentationml/2006/main">
  <p:tag name="DVSHAPEID" val="FCsQmN4ECaWXbJiMjAEl2R"/>
</p:tagLst>
</file>

<file path=ppt/tags/tag928.xml><?xml version="1.0" encoding="utf-8"?>
<p:tagLst xmlns:a="http://schemas.openxmlformats.org/drawingml/2006/main" xmlns:r="http://schemas.openxmlformats.org/officeDocument/2006/relationships" xmlns:p="http://schemas.openxmlformats.org/presentationml/2006/main">
  <p:tag name="DVSHAPEID" val="VOPtBuFf6mVSn9Vdw2Rjgw"/>
</p:tagLst>
</file>

<file path=ppt/tags/tag929.xml><?xml version="1.0" encoding="utf-8"?>
<p:tagLst xmlns:a="http://schemas.openxmlformats.org/drawingml/2006/main" xmlns:r="http://schemas.openxmlformats.org/officeDocument/2006/relationships" xmlns:p="http://schemas.openxmlformats.org/presentationml/2006/main">
  <p:tag name="DVSECTIONID" val="3qwLhaBWrqCdvkat8l6jvI"/>
</p:tagLst>
</file>

<file path=ppt/tags/tag93.xml><?xml version="1.0" encoding="utf-8"?>
<p:tagLst xmlns:a="http://schemas.openxmlformats.org/drawingml/2006/main" xmlns:r="http://schemas.openxmlformats.org/officeDocument/2006/relationships" xmlns:p="http://schemas.openxmlformats.org/presentationml/2006/main">
  <p:tag name="DVSHAPEID" val="z5nq9za72Pdq8OhEjY4wbX"/>
</p:tagLst>
</file>

<file path=ppt/tags/tag930.xml><?xml version="1.0" encoding="utf-8"?>
<p:tagLst xmlns:a="http://schemas.openxmlformats.org/drawingml/2006/main" xmlns:r="http://schemas.openxmlformats.org/officeDocument/2006/relationships" xmlns:p="http://schemas.openxmlformats.org/presentationml/2006/main">
  <p:tag name="DVSHAPEID" val="lFyvBaVvFkhNHD0TbzZn4z"/>
</p:tagLst>
</file>

<file path=ppt/tags/tag931.xml><?xml version="1.0" encoding="utf-8"?>
<p:tagLst xmlns:a="http://schemas.openxmlformats.org/drawingml/2006/main" xmlns:r="http://schemas.openxmlformats.org/officeDocument/2006/relationships" xmlns:p="http://schemas.openxmlformats.org/presentationml/2006/main">
  <p:tag name="DVSHAPEID" val="1jl9R53CuJBos9U6SvjAHA"/>
</p:tagLst>
</file>

<file path=ppt/tags/tag932.xml><?xml version="1.0" encoding="utf-8"?>
<p:tagLst xmlns:a="http://schemas.openxmlformats.org/drawingml/2006/main" xmlns:r="http://schemas.openxmlformats.org/officeDocument/2006/relationships" xmlns:p="http://schemas.openxmlformats.org/presentationml/2006/main">
  <p:tag name="DVSECTIONID" val="IfUKCvLNKwE2Gyk72RFOBF"/>
</p:tagLst>
</file>

<file path=ppt/tags/tag933.xml><?xml version="1.0" encoding="utf-8"?>
<p:tagLst xmlns:a="http://schemas.openxmlformats.org/drawingml/2006/main" xmlns:r="http://schemas.openxmlformats.org/officeDocument/2006/relationships" xmlns:p="http://schemas.openxmlformats.org/presentationml/2006/main">
  <p:tag name="DVSHAPEID" val="AAshcCQhkTsMDf9siQs3Qy"/>
</p:tagLst>
</file>

<file path=ppt/tags/tag934.xml><?xml version="1.0" encoding="utf-8"?>
<p:tagLst xmlns:a="http://schemas.openxmlformats.org/drawingml/2006/main" xmlns:r="http://schemas.openxmlformats.org/officeDocument/2006/relationships" xmlns:p="http://schemas.openxmlformats.org/presentationml/2006/main">
  <p:tag name="DVSHAPEID" val="bjaRZ5Ht3tSrILHzTqMdpH"/>
</p:tagLst>
</file>

<file path=ppt/tags/tag935.xml><?xml version="1.0" encoding="utf-8"?>
<p:tagLst xmlns:a="http://schemas.openxmlformats.org/drawingml/2006/main" xmlns:r="http://schemas.openxmlformats.org/officeDocument/2006/relationships" xmlns:p="http://schemas.openxmlformats.org/presentationml/2006/main">
  <p:tag name="DVSECTIONID" val="UH4q6H0sUeBkHgQxx6bDG6"/>
</p:tagLst>
</file>

<file path=ppt/tags/tag936.xml><?xml version="1.0" encoding="utf-8"?>
<p:tagLst xmlns:a="http://schemas.openxmlformats.org/drawingml/2006/main" xmlns:r="http://schemas.openxmlformats.org/officeDocument/2006/relationships" xmlns:p="http://schemas.openxmlformats.org/presentationml/2006/main">
  <p:tag name="DVSHAPEID" val="VGvEWqct8DK2o96kDKzQQY"/>
</p:tagLst>
</file>

<file path=ppt/tags/tag937.xml><?xml version="1.0" encoding="utf-8"?>
<p:tagLst xmlns:a="http://schemas.openxmlformats.org/drawingml/2006/main" xmlns:r="http://schemas.openxmlformats.org/officeDocument/2006/relationships" xmlns:p="http://schemas.openxmlformats.org/presentationml/2006/main">
  <p:tag name="DVSHAPEID" val="TcxoLJW1hC9tnulk9hhzle"/>
</p:tagLst>
</file>

<file path=ppt/tags/tag938.xml><?xml version="1.0" encoding="utf-8"?>
<p:tagLst xmlns:a="http://schemas.openxmlformats.org/drawingml/2006/main" xmlns:r="http://schemas.openxmlformats.org/officeDocument/2006/relationships" xmlns:p="http://schemas.openxmlformats.org/presentationml/2006/main">
  <p:tag name="DVSECTIONID" val="ytDB91ifEH73ldFbp3MhBq"/>
</p:tagLst>
</file>

<file path=ppt/tags/tag939.xml><?xml version="1.0" encoding="utf-8"?>
<p:tagLst xmlns:a="http://schemas.openxmlformats.org/drawingml/2006/main" xmlns:r="http://schemas.openxmlformats.org/officeDocument/2006/relationships" xmlns:p="http://schemas.openxmlformats.org/presentationml/2006/main">
  <p:tag name="DVSHAPEID" val="GGmysyN1DyRXNj7xEtw6m7"/>
</p:tagLst>
</file>

<file path=ppt/tags/tag94.xml><?xml version="1.0" encoding="utf-8"?>
<p:tagLst xmlns:a="http://schemas.openxmlformats.org/drawingml/2006/main" xmlns:r="http://schemas.openxmlformats.org/officeDocument/2006/relationships" xmlns:p="http://schemas.openxmlformats.org/presentationml/2006/main">
  <p:tag name="DVSHAPEID" val="IjiJqokpM9maVEI4VPoLmC"/>
</p:tagLst>
</file>

<file path=ppt/tags/tag940.xml><?xml version="1.0" encoding="utf-8"?>
<p:tagLst xmlns:a="http://schemas.openxmlformats.org/drawingml/2006/main" xmlns:r="http://schemas.openxmlformats.org/officeDocument/2006/relationships" xmlns:p="http://schemas.openxmlformats.org/presentationml/2006/main">
  <p:tag name="DVSHAPEID" val="SULCZiBiygDEvQ2dgodfZA"/>
</p:tagLst>
</file>

<file path=ppt/tags/tag941.xml><?xml version="1.0" encoding="utf-8"?>
<p:tagLst xmlns:a="http://schemas.openxmlformats.org/drawingml/2006/main" xmlns:r="http://schemas.openxmlformats.org/officeDocument/2006/relationships" xmlns:p="http://schemas.openxmlformats.org/presentationml/2006/main">
  <p:tag name="DVSECTIONID" val="qlQ3gvjyDXZN8AMuyZ9FzT"/>
</p:tagLst>
</file>

<file path=ppt/tags/tag942.xml><?xml version="1.0" encoding="utf-8"?>
<p:tagLst xmlns:a="http://schemas.openxmlformats.org/drawingml/2006/main" xmlns:r="http://schemas.openxmlformats.org/officeDocument/2006/relationships" xmlns:p="http://schemas.openxmlformats.org/presentationml/2006/main">
  <p:tag name="DVSHAPEID" val="BqH2dBCO3eSyNrMQzupkZB"/>
</p:tagLst>
</file>

<file path=ppt/tags/tag943.xml><?xml version="1.0" encoding="utf-8"?>
<p:tagLst xmlns:a="http://schemas.openxmlformats.org/drawingml/2006/main" xmlns:r="http://schemas.openxmlformats.org/officeDocument/2006/relationships" xmlns:p="http://schemas.openxmlformats.org/presentationml/2006/main">
  <p:tag name="DVSHAPEID" val="k8Ngvrc8S68iilUW50GKco"/>
</p:tagLst>
</file>

<file path=ppt/tags/tag944.xml><?xml version="1.0" encoding="utf-8"?>
<p:tagLst xmlns:a="http://schemas.openxmlformats.org/drawingml/2006/main" xmlns:r="http://schemas.openxmlformats.org/officeDocument/2006/relationships" xmlns:p="http://schemas.openxmlformats.org/presentationml/2006/main">
  <p:tag name="DVSHAPEID" val="MW3ArqOIQEA06yfW5aBUlL"/>
</p:tagLst>
</file>

<file path=ppt/tags/tag945.xml><?xml version="1.0" encoding="utf-8"?>
<p:tagLst xmlns:a="http://schemas.openxmlformats.org/drawingml/2006/main" xmlns:r="http://schemas.openxmlformats.org/officeDocument/2006/relationships" xmlns:p="http://schemas.openxmlformats.org/presentationml/2006/main">
  <p:tag name="DVSECTIONID" val="dEUDRmH7Qpu82iL5KNV549"/>
</p:tagLst>
</file>

<file path=ppt/tags/tag946.xml><?xml version="1.0" encoding="utf-8"?>
<p:tagLst xmlns:a="http://schemas.openxmlformats.org/drawingml/2006/main" xmlns:r="http://schemas.openxmlformats.org/officeDocument/2006/relationships" xmlns:p="http://schemas.openxmlformats.org/presentationml/2006/main">
  <p:tag name="DVSHAPEID" val="qu8qVDpoEeoVmQdV0Mj9gu"/>
</p:tagLst>
</file>

<file path=ppt/tags/tag947.xml><?xml version="1.0" encoding="utf-8"?>
<p:tagLst xmlns:a="http://schemas.openxmlformats.org/drawingml/2006/main" xmlns:r="http://schemas.openxmlformats.org/officeDocument/2006/relationships" xmlns:p="http://schemas.openxmlformats.org/presentationml/2006/main">
  <p:tag name="DVSECTIONID" val="4x45oUuN7WQw7c8DDXRv6z"/>
</p:tagLst>
</file>

<file path=ppt/tags/tag948.xml><?xml version="1.0" encoding="utf-8"?>
<p:tagLst xmlns:a="http://schemas.openxmlformats.org/drawingml/2006/main" xmlns:r="http://schemas.openxmlformats.org/officeDocument/2006/relationships" xmlns:p="http://schemas.openxmlformats.org/presentationml/2006/main">
  <p:tag name="DVSHAPEID" val="IifmG8Vv9i20wys0vbisZl"/>
</p:tagLst>
</file>

<file path=ppt/tags/tag949.xml><?xml version="1.0" encoding="utf-8"?>
<p:tagLst xmlns:a="http://schemas.openxmlformats.org/drawingml/2006/main" xmlns:r="http://schemas.openxmlformats.org/officeDocument/2006/relationships" xmlns:p="http://schemas.openxmlformats.org/presentationml/2006/main">
  <p:tag name="DVSECTIONID" val="jZxuJtfmJuP3AnyMXMD3hx"/>
</p:tagLst>
</file>

<file path=ppt/tags/tag95.xml><?xml version="1.0" encoding="utf-8"?>
<p:tagLst xmlns:a="http://schemas.openxmlformats.org/drawingml/2006/main" xmlns:r="http://schemas.openxmlformats.org/officeDocument/2006/relationships" xmlns:p="http://schemas.openxmlformats.org/presentationml/2006/main">
  <p:tag name="DVSHAPEID" val="pxDmanokOjYBm37p9MNC24"/>
</p:tagLst>
</file>

<file path=ppt/tags/tag950.xml><?xml version="1.0" encoding="utf-8"?>
<p:tagLst xmlns:a="http://schemas.openxmlformats.org/drawingml/2006/main" xmlns:r="http://schemas.openxmlformats.org/officeDocument/2006/relationships" xmlns:p="http://schemas.openxmlformats.org/presentationml/2006/main">
  <p:tag name="DVSHAPEID" val="BacpJaaOBbvWMPazWht956"/>
</p:tagLst>
</file>

<file path=ppt/tags/tag951.xml><?xml version="1.0" encoding="utf-8"?>
<p:tagLst xmlns:a="http://schemas.openxmlformats.org/drawingml/2006/main" xmlns:r="http://schemas.openxmlformats.org/officeDocument/2006/relationships" xmlns:p="http://schemas.openxmlformats.org/presentationml/2006/main">
  <p:tag name="DVSECTIONID" val="iwayW69Yez3ue5xTb1yLdm"/>
</p:tagLst>
</file>

<file path=ppt/tags/tag952.xml><?xml version="1.0" encoding="utf-8"?>
<p:tagLst xmlns:a="http://schemas.openxmlformats.org/drawingml/2006/main" xmlns:r="http://schemas.openxmlformats.org/officeDocument/2006/relationships" xmlns:p="http://schemas.openxmlformats.org/presentationml/2006/main">
  <p:tag name="DVSHAPEID" val="TljEtZh7QOunH59hpKkkGQ"/>
</p:tagLst>
</file>

<file path=ppt/tags/tag953.xml><?xml version="1.0" encoding="utf-8"?>
<p:tagLst xmlns:a="http://schemas.openxmlformats.org/drawingml/2006/main" xmlns:r="http://schemas.openxmlformats.org/officeDocument/2006/relationships" xmlns:p="http://schemas.openxmlformats.org/presentationml/2006/main">
  <p:tag name="DVSECTIONID" val="H3BL4RZ4S3iMH1kax8cKfg"/>
</p:tagLst>
</file>

<file path=ppt/tags/tag954.xml><?xml version="1.0" encoding="utf-8"?>
<p:tagLst xmlns:a="http://schemas.openxmlformats.org/drawingml/2006/main" xmlns:r="http://schemas.openxmlformats.org/officeDocument/2006/relationships" xmlns:p="http://schemas.openxmlformats.org/presentationml/2006/main">
  <p:tag name="DVSHAPEID" val="vAMCPWf1YQgugR54HaxulG"/>
</p:tagLst>
</file>

<file path=ppt/tags/tag955.xml><?xml version="1.0" encoding="utf-8"?>
<p:tagLst xmlns:a="http://schemas.openxmlformats.org/drawingml/2006/main" xmlns:r="http://schemas.openxmlformats.org/officeDocument/2006/relationships" xmlns:p="http://schemas.openxmlformats.org/presentationml/2006/main">
  <p:tag name="DVSECTIONID" val="068tf3BBvvjWO6Wa2iYaH0"/>
</p:tagLst>
</file>

<file path=ppt/tags/tag956.xml><?xml version="1.0" encoding="utf-8"?>
<p:tagLst xmlns:a="http://schemas.openxmlformats.org/drawingml/2006/main" xmlns:r="http://schemas.openxmlformats.org/officeDocument/2006/relationships" xmlns:p="http://schemas.openxmlformats.org/presentationml/2006/main">
  <p:tag name="DVSHAPEID" val="rp75pESIOKq3PJSQakRPPE"/>
</p:tagLst>
</file>

<file path=ppt/tags/tag957.xml><?xml version="1.0" encoding="utf-8"?>
<p:tagLst xmlns:a="http://schemas.openxmlformats.org/drawingml/2006/main" xmlns:r="http://schemas.openxmlformats.org/officeDocument/2006/relationships" xmlns:p="http://schemas.openxmlformats.org/presentationml/2006/main">
  <p:tag name="DVSHAPEID" val="7dOhbk3aMcvP8nuKwA9g1v"/>
</p:tagLst>
</file>

<file path=ppt/tags/tag958.xml><?xml version="1.0" encoding="utf-8"?>
<p:tagLst xmlns:a="http://schemas.openxmlformats.org/drawingml/2006/main" xmlns:r="http://schemas.openxmlformats.org/officeDocument/2006/relationships" xmlns:p="http://schemas.openxmlformats.org/presentationml/2006/main">
  <p:tag name="DVSECTIONID" val="brnvz0uqzs6r3vCBBWsgxM"/>
</p:tagLst>
</file>

<file path=ppt/tags/tag959.xml><?xml version="1.0" encoding="utf-8"?>
<p:tagLst xmlns:a="http://schemas.openxmlformats.org/drawingml/2006/main" xmlns:r="http://schemas.openxmlformats.org/officeDocument/2006/relationships" xmlns:p="http://schemas.openxmlformats.org/presentationml/2006/main">
  <p:tag name="DVSHAPEID" val="3d2mbQ0cCvRNiTh8txFEXd"/>
</p:tagLst>
</file>

<file path=ppt/tags/tag96.xml><?xml version="1.0" encoding="utf-8"?>
<p:tagLst xmlns:a="http://schemas.openxmlformats.org/drawingml/2006/main" xmlns:r="http://schemas.openxmlformats.org/officeDocument/2006/relationships" xmlns:p="http://schemas.openxmlformats.org/presentationml/2006/main">
  <p:tag name="DVSHAPEID" val="3YSCWe3e7qB6UL63dW0sl3"/>
</p:tagLst>
</file>

<file path=ppt/tags/tag960.xml><?xml version="1.0" encoding="utf-8"?>
<p:tagLst xmlns:a="http://schemas.openxmlformats.org/drawingml/2006/main" xmlns:r="http://schemas.openxmlformats.org/officeDocument/2006/relationships" xmlns:p="http://schemas.openxmlformats.org/presentationml/2006/main">
  <p:tag name="DVSHAPEID" val="x0AvlpOhGzCBaAfP8cazAZ"/>
</p:tagLst>
</file>

<file path=ppt/tags/tag961.xml><?xml version="1.0" encoding="utf-8"?>
<p:tagLst xmlns:a="http://schemas.openxmlformats.org/drawingml/2006/main" xmlns:r="http://schemas.openxmlformats.org/officeDocument/2006/relationships" xmlns:p="http://schemas.openxmlformats.org/presentationml/2006/main">
  <p:tag name="DVSECTIONID" val="sLcdem5TM4y0UH5KtB75WR"/>
</p:tagLst>
</file>

<file path=ppt/tags/tag962.xml><?xml version="1.0" encoding="utf-8"?>
<p:tagLst xmlns:a="http://schemas.openxmlformats.org/drawingml/2006/main" xmlns:r="http://schemas.openxmlformats.org/officeDocument/2006/relationships" xmlns:p="http://schemas.openxmlformats.org/presentationml/2006/main">
  <p:tag name="DVSHAPEID" val="Xl4Bto7BBnxPF2LGvAokPh"/>
</p:tagLst>
</file>

<file path=ppt/tags/tag963.xml><?xml version="1.0" encoding="utf-8"?>
<p:tagLst xmlns:a="http://schemas.openxmlformats.org/drawingml/2006/main" xmlns:r="http://schemas.openxmlformats.org/officeDocument/2006/relationships" xmlns:p="http://schemas.openxmlformats.org/presentationml/2006/main">
  <p:tag name="DVSHAPEID" val="aGJGSDostnDy2fqKWq95Yf"/>
</p:tagLst>
</file>

<file path=ppt/tags/tag964.xml><?xml version="1.0" encoding="utf-8"?>
<p:tagLst xmlns:a="http://schemas.openxmlformats.org/drawingml/2006/main" xmlns:r="http://schemas.openxmlformats.org/officeDocument/2006/relationships" xmlns:p="http://schemas.openxmlformats.org/presentationml/2006/main">
  <p:tag name="DVSECTIONID" val="Pn3qxqH2IqspZCimM7kGG2"/>
</p:tagLst>
</file>

<file path=ppt/tags/tag965.xml><?xml version="1.0" encoding="utf-8"?>
<p:tagLst xmlns:a="http://schemas.openxmlformats.org/drawingml/2006/main" xmlns:r="http://schemas.openxmlformats.org/officeDocument/2006/relationships" xmlns:p="http://schemas.openxmlformats.org/presentationml/2006/main">
  <p:tag name="DVSHAPEID" val="3kVd3sHzbfaGaoRNvtc8Ta"/>
</p:tagLst>
</file>

<file path=ppt/tags/tag966.xml><?xml version="1.0" encoding="utf-8"?>
<p:tagLst xmlns:a="http://schemas.openxmlformats.org/drawingml/2006/main" xmlns:r="http://schemas.openxmlformats.org/officeDocument/2006/relationships" xmlns:p="http://schemas.openxmlformats.org/presentationml/2006/main">
  <p:tag name="DVSHAPEID" val="c7ZwfKEXaJjVCpKFAWKUbn"/>
</p:tagLst>
</file>

<file path=ppt/tags/tag967.xml><?xml version="1.0" encoding="utf-8"?>
<p:tagLst xmlns:a="http://schemas.openxmlformats.org/drawingml/2006/main" xmlns:r="http://schemas.openxmlformats.org/officeDocument/2006/relationships" xmlns:p="http://schemas.openxmlformats.org/presentationml/2006/main">
  <p:tag name="DVSECTIONID" val="S3BVvRsQ9sPBWPaNPFcKm8"/>
</p:tagLst>
</file>

<file path=ppt/tags/tag968.xml><?xml version="1.0" encoding="utf-8"?>
<p:tagLst xmlns:a="http://schemas.openxmlformats.org/drawingml/2006/main" xmlns:r="http://schemas.openxmlformats.org/officeDocument/2006/relationships" xmlns:p="http://schemas.openxmlformats.org/presentationml/2006/main">
  <p:tag name="DVSHAPEID" val="nm52T9VFSPlT7NdwcXVe4q"/>
</p:tagLst>
</file>

<file path=ppt/tags/tag969.xml><?xml version="1.0" encoding="utf-8"?>
<p:tagLst xmlns:a="http://schemas.openxmlformats.org/drawingml/2006/main" xmlns:r="http://schemas.openxmlformats.org/officeDocument/2006/relationships" xmlns:p="http://schemas.openxmlformats.org/presentationml/2006/main">
  <p:tag name="DVSHAPEID" val="neLr2PTfoZYOJDrcRv2uQt"/>
</p:tagLst>
</file>

<file path=ppt/tags/tag97.xml><?xml version="1.0" encoding="utf-8"?>
<p:tagLst xmlns:a="http://schemas.openxmlformats.org/drawingml/2006/main" xmlns:r="http://schemas.openxmlformats.org/officeDocument/2006/relationships" xmlns:p="http://schemas.openxmlformats.org/presentationml/2006/main">
  <p:tag name="DVSHAPEID" val="bjhEWwFBYJAltFuxr9hzby"/>
</p:tagLst>
</file>

<file path=ppt/tags/tag970.xml><?xml version="1.0" encoding="utf-8"?>
<p:tagLst xmlns:a="http://schemas.openxmlformats.org/drawingml/2006/main" xmlns:r="http://schemas.openxmlformats.org/officeDocument/2006/relationships" xmlns:p="http://schemas.openxmlformats.org/presentationml/2006/main">
  <p:tag name="DVSECTIONID" val="xuHtr7P0KgbNvZPBVPzRhZ"/>
</p:tagLst>
</file>

<file path=ppt/tags/tag971.xml><?xml version="1.0" encoding="utf-8"?>
<p:tagLst xmlns:a="http://schemas.openxmlformats.org/drawingml/2006/main" xmlns:r="http://schemas.openxmlformats.org/officeDocument/2006/relationships" xmlns:p="http://schemas.openxmlformats.org/presentationml/2006/main">
  <p:tag name="DVSHAPEID" val="AJhXr3JNYXiWYRhr65MCrl"/>
</p:tagLst>
</file>

<file path=ppt/tags/tag972.xml><?xml version="1.0" encoding="utf-8"?>
<p:tagLst xmlns:a="http://schemas.openxmlformats.org/drawingml/2006/main" xmlns:r="http://schemas.openxmlformats.org/officeDocument/2006/relationships" xmlns:p="http://schemas.openxmlformats.org/presentationml/2006/main">
  <p:tag name="DVSHAPEID" val="Vj3A506qbAzUD1a5oQwB10"/>
</p:tagLst>
</file>

<file path=ppt/tags/tag973.xml><?xml version="1.0" encoding="utf-8"?>
<p:tagLst xmlns:a="http://schemas.openxmlformats.org/drawingml/2006/main" xmlns:r="http://schemas.openxmlformats.org/officeDocument/2006/relationships" xmlns:p="http://schemas.openxmlformats.org/presentationml/2006/main">
  <p:tag name="DVSECTIONID" val="zoFtbZhFtWFKv6e1qk18Hz"/>
</p:tagLst>
</file>

<file path=ppt/tags/tag974.xml><?xml version="1.0" encoding="utf-8"?>
<p:tagLst xmlns:a="http://schemas.openxmlformats.org/drawingml/2006/main" xmlns:r="http://schemas.openxmlformats.org/officeDocument/2006/relationships" xmlns:p="http://schemas.openxmlformats.org/presentationml/2006/main">
  <p:tag name="DVSHAPEID" val="vNEzVpoWIe1fNYTRXJGyLI"/>
</p:tagLst>
</file>

<file path=ppt/tags/tag975.xml><?xml version="1.0" encoding="utf-8"?>
<p:tagLst xmlns:a="http://schemas.openxmlformats.org/drawingml/2006/main" xmlns:r="http://schemas.openxmlformats.org/officeDocument/2006/relationships" xmlns:p="http://schemas.openxmlformats.org/presentationml/2006/main">
  <p:tag name="DVSHAPEID" val="m4dfh1HW6QkVNgVw5G1fRl"/>
</p:tagLst>
</file>

<file path=ppt/tags/tag976.xml><?xml version="1.0" encoding="utf-8"?>
<p:tagLst xmlns:a="http://schemas.openxmlformats.org/drawingml/2006/main" xmlns:r="http://schemas.openxmlformats.org/officeDocument/2006/relationships" xmlns:p="http://schemas.openxmlformats.org/presentationml/2006/main">
  <p:tag name="DVSECTIONID" val="q9kaXdJmavQyVjOYVQI5Me"/>
</p:tagLst>
</file>

<file path=ppt/tags/tag977.xml><?xml version="1.0" encoding="utf-8"?>
<p:tagLst xmlns:a="http://schemas.openxmlformats.org/drawingml/2006/main" xmlns:r="http://schemas.openxmlformats.org/officeDocument/2006/relationships" xmlns:p="http://schemas.openxmlformats.org/presentationml/2006/main">
  <p:tag name="DVSHAPEID" val="SoeccwSNUseMqzlF8nfM7b"/>
</p:tagLst>
</file>

<file path=ppt/tags/tag978.xml><?xml version="1.0" encoding="utf-8"?>
<p:tagLst xmlns:a="http://schemas.openxmlformats.org/drawingml/2006/main" xmlns:r="http://schemas.openxmlformats.org/officeDocument/2006/relationships" xmlns:p="http://schemas.openxmlformats.org/presentationml/2006/main">
  <p:tag name="DVSHAPEID" val="VSaCWrEZwwR0cP14Pb3jVR"/>
</p:tagLst>
</file>

<file path=ppt/tags/tag979.xml><?xml version="1.0" encoding="utf-8"?>
<p:tagLst xmlns:a="http://schemas.openxmlformats.org/drawingml/2006/main" xmlns:r="http://schemas.openxmlformats.org/officeDocument/2006/relationships" xmlns:p="http://schemas.openxmlformats.org/presentationml/2006/main">
  <p:tag name="DVSECTIONID" val="7KuInTpfP8h0Yw9114V6La"/>
</p:tagLst>
</file>

<file path=ppt/tags/tag98.xml><?xml version="1.0" encoding="utf-8"?>
<p:tagLst xmlns:a="http://schemas.openxmlformats.org/drawingml/2006/main" xmlns:r="http://schemas.openxmlformats.org/officeDocument/2006/relationships" xmlns:p="http://schemas.openxmlformats.org/presentationml/2006/main">
  <p:tag name="DVSHAPEID" val="Zg9mj6yQBAJ0MylihwzwsS"/>
</p:tagLst>
</file>

<file path=ppt/tags/tag980.xml><?xml version="1.0" encoding="utf-8"?>
<p:tagLst xmlns:a="http://schemas.openxmlformats.org/drawingml/2006/main" xmlns:r="http://schemas.openxmlformats.org/officeDocument/2006/relationships" xmlns:p="http://schemas.openxmlformats.org/presentationml/2006/main">
  <p:tag name="DVSHAPEID" val="H1QlaqyEZ4eGsl2zzr9VWH"/>
</p:tagLst>
</file>

<file path=ppt/tags/tag981.xml><?xml version="1.0" encoding="utf-8"?>
<p:tagLst xmlns:a="http://schemas.openxmlformats.org/drawingml/2006/main" xmlns:r="http://schemas.openxmlformats.org/officeDocument/2006/relationships" xmlns:p="http://schemas.openxmlformats.org/presentationml/2006/main">
  <p:tag name="DVSHAPEID" val="VpnwD3x4JOf4b8MBherRwM"/>
</p:tagLst>
</file>

<file path=ppt/tags/tag982.xml><?xml version="1.0" encoding="utf-8"?>
<p:tagLst xmlns:a="http://schemas.openxmlformats.org/drawingml/2006/main" xmlns:r="http://schemas.openxmlformats.org/officeDocument/2006/relationships" xmlns:p="http://schemas.openxmlformats.org/presentationml/2006/main">
  <p:tag name="DVSECTIONID" val="TXbUdrobqCMb1zGfQPXUFI"/>
</p:tagLst>
</file>

<file path=ppt/tags/tag983.xml><?xml version="1.0" encoding="utf-8"?>
<p:tagLst xmlns:a="http://schemas.openxmlformats.org/drawingml/2006/main" xmlns:r="http://schemas.openxmlformats.org/officeDocument/2006/relationships" xmlns:p="http://schemas.openxmlformats.org/presentationml/2006/main">
  <p:tag name="DVSHAPEID" val="MvmF2fBCa0UZ5qYEMv7Vlp"/>
</p:tagLst>
</file>

<file path=ppt/tags/tag984.xml><?xml version="1.0" encoding="utf-8"?>
<p:tagLst xmlns:a="http://schemas.openxmlformats.org/drawingml/2006/main" xmlns:r="http://schemas.openxmlformats.org/officeDocument/2006/relationships" xmlns:p="http://schemas.openxmlformats.org/presentationml/2006/main">
  <p:tag name="DVSHAPEID" val="qoaTNYaVu4a9CR9X0is7Ef"/>
</p:tagLst>
</file>

<file path=ppt/tags/tag985.xml><?xml version="1.0" encoding="utf-8"?>
<p:tagLst xmlns:a="http://schemas.openxmlformats.org/drawingml/2006/main" xmlns:r="http://schemas.openxmlformats.org/officeDocument/2006/relationships" xmlns:p="http://schemas.openxmlformats.org/presentationml/2006/main">
  <p:tag name="DVSECTIONID" val="gVlhPUPEaFtWQwxsGXQEHF"/>
</p:tagLst>
</file>

<file path=ppt/tags/tag986.xml><?xml version="1.0" encoding="utf-8"?>
<p:tagLst xmlns:a="http://schemas.openxmlformats.org/drawingml/2006/main" xmlns:r="http://schemas.openxmlformats.org/officeDocument/2006/relationships" xmlns:p="http://schemas.openxmlformats.org/presentationml/2006/main">
  <p:tag name="DVSHAPEID" val="9b3lCCrVKBqn4Xu9sCrewP"/>
</p:tagLst>
</file>

<file path=ppt/tags/tag987.xml><?xml version="1.0" encoding="utf-8"?>
<p:tagLst xmlns:a="http://schemas.openxmlformats.org/drawingml/2006/main" xmlns:r="http://schemas.openxmlformats.org/officeDocument/2006/relationships" xmlns:p="http://schemas.openxmlformats.org/presentationml/2006/main">
  <p:tag name="DVSHAPEID" val="PWN6uPuPteKbfZQrlxtykz"/>
</p:tagLst>
</file>

<file path=ppt/tags/tag988.xml><?xml version="1.0" encoding="utf-8"?>
<p:tagLst xmlns:a="http://schemas.openxmlformats.org/drawingml/2006/main" xmlns:r="http://schemas.openxmlformats.org/officeDocument/2006/relationships" xmlns:p="http://schemas.openxmlformats.org/presentationml/2006/main">
  <p:tag name="DVSECTIONID" val="dNuzkLd59QvbGgzVCulMs6"/>
</p:tagLst>
</file>

<file path=ppt/tags/tag989.xml><?xml version="1.0" encoding="utf-8"?>
<p:tagLst xmlns:a="http://schemas.openxmlformats.org/drawingml/2006/main" xmlns:r="http://schemas.openxmlformats.org/officeDocument/2006/relationships" xmlns:p="http://schemas.openxmlformats.org/presentationml/2006/main">
  <p:tag name="DVSHAPEID" val="IfNbsRPQFpJjm6yw8BrV8c"/>
</p:tagLst>
</file>

<file path=ppt/tags/tag99.xml><?xml version="1.0" encoding="utf-8"?>
<p:tagLst xmlns:a="http://schemas.openxmlformats.org/drawingml/2006/main" xmlns:r="http://schemas.openxmlformats.org/officeDocument/2006/relationships" xmlns:p="http://schemas.openxmlformats.org/presentationml/2006/main">
  <p:tag name="DVSHAPEID" val="wzhrzFvRaLRDj1uAcz377Z"/>
</p:tagLst>
</file>

<file path=ppt/tags/tag990.xml><?xml version="1.0" encoding="utf-8"?>
<p:tagLst xmlns:a="http://schemas.openxmlformats.org/drawingml/2006/main" xmlns:r="http://schemas.openxmlformats.org/officeDocument/2006/relationships" xmlns:p="http://schemas.openxmlformats.org/presentationml/2006/main">
  <p:tag name="DVSHAPEID" val="CTIvi1gUKYvfeyjjmCZDyl"/>
</p:tagLst>
</file>

<file path=ppt/tags/tag991.xml><?xml version="1.0" encoding="utf-8"?>
<p:tagLst xmlns:a="http://schemas.openxmlformats.org/drawingml/2006/main" xmlns:r="http://schemas.openxmlformats.org/officeDocument/2006/relationships" xmlns:p="http://schemas.openxmlformats.org/presentationml/2006/main">
  <p:tag name="DVSECTIONID" val="I4I9In90400BHyMfz3q4wC"/>
</p:tagLst>
</file>

<file path=ppt/tags/tag992.xml><?xml version="1.0" encoding="utf-8"?>
<p:tagLst xmlns:a="http://schemas.openxmlformats.org/drawingml/2006/main" xmlns:r="http://schemas.openxmlformats.org/officeDocument/2006/relationships" xmlns:p="http://schemas.openxmlformats.org/presentationml/2006/main">
  <p:tag name="DVSHAPEID" val="sVDJSPpS6orvDTsXyOzKEK"/>
</p:tagLst>
</file>

<file path=ppt/tags/tag993.xml><?xml version="1.0" encoding="utf-8"?>
<p:tagLst xmlns:a="http://schemas.openxmlformats.org/drawingml/2006/main" xmlns:r="http://schemas.openxmlformats.org/officeDocument/2006/relationships" xmlns:p="http://schemas.openxmlformats.org/presentationml/2006/main">
  <p:tag name="DVSHAPEID" val="O6R0dOePVuDhrMRy8rvSS6"/>
</p:tagLst>
</file>

<file path=ppt/tags/tag994.xml><?xml version="1.0" encoding="utf-8"?>
<p:tagLst xmlns:a="http://schemas.openxmlformats.org/drawingml/2006/main" xmlns:r="http://schemas.openxmlformats.org/officeDocument/2006/relationships" xmlns:p="http://schemas.openxmlformats.org/presentationml/2006/main">
  <p:tag name="DVSECTIONID" val="rFPhSKkliVd64qQa3PW9Mv"/>
</p:tagLst>
</file>

<file path=ppt/tags/tag995.xml><?xml version="1.0" encoding="utf-8"?>
<p:tagLst xmlns:a="http://schemas.openxmlformats.org/drawingml/2006/main" xmlns:r="http://schemas.openxmlformats.org/officeDocument/2006/relationships" xmlns:p="http://schemas.openxmlformats.org/presentationml/2006/main">
  <p:tag name="DVSHAPEID" val="OIUpQp3b3OGH7xSSBADgtW"/>
</p:tagLst>
</file>

<file path=ppt/tags/tag996.xml><?xml version="1.0" encoding="utf-8"?>
<p:tagLst xmlns:a="http://schemas.openxmlformats.org/drawingml/2006/main" xmlns:r="http://schemas.openxmlformats.org/officeDocument/2006/relationships" xmlns:p="http://schemas.openxmlformats.org/presentationml/2006/main">
  <p:tag name="DVSHAPEID" val="SlsF50F7fMSIh95OXPMKrP"/>
</p:tagLst>
</file>

<file path=ppt/tags/tag997.xml><?xml version="1.0" encoding="utf-8"?>
<p:tagLst xmlns:a="http://schemas.openxmlformats.org/drawingml/2006/main" xmlns:r="http://schemas.openxmlformats.org/officeDocument/2006/relationships" xmlns:p="http://schemas.openxmlformats.org/presentationml/2006/main">
  <p:tag name="DVSECTIONID" val="b5y19nUimnA5D3kquoFIH4"/>
</p:tagLst>
</file>

<file path=ppt/tags/tag998.xml><?xml version="1.0" encoding="utf-8"?>
<p:tagLst xmlns:a="http://schemas.openxmlformats.org/drawingml/2006/main" xmlns:r="http://schemas.openxmlformats.org/officeDocument/2006/relationships" xmlns:p="http://schemas.openxmlformats.org/presentationml/2006/main">
  <p:tag name="DVSHAPEID" val="AJFkGfQVeBDSQzWaj3vWzU"/>
</p:tagLst>
</file>

<file path=ppt/tags/tag999.xml><?xml version="1.0" encoding="utf-8"?>
<p:tagLst xmlns:a="http://schemas.openxmlformats.org/drawingml/2006/main" xmlns:r="http://schemas.openxmlformats.org/officeDocument/2006/relationships" xmlns:p="http://schemas.openxmlformats.org/presentationml/2006/main">
  <p:tag name="DVSHAPEID" val="OofJNMCOuIv3LI0Ljphjxg"/>
</p:tagLst>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1187</TotalTime>
  <Words>2260</Words>
  <Application>Microsoft Office PowerPoint</Application>
  <PresentationFormat>Presentazione su schermo (4:3)</PresentationFormat>
  <Paragraphs>433</Paragraphs>
  <Slides>134</Slides>
  <Notes>11</Notes>
  <HiddenSlides>0</HiddenSlides>
  <MMClips>0</MMClips>
  <ScaleCrop>false</ScaleCrop>
  <HeadingPairs>
    <vt:vector size="6" baseType="variant">
      <vt:variant>
        <vt:lpstr>Caratteri utilizzati</vt:lpstr>
      </vt:variant>
      <vt:variant>
        <vt:i4>13</vt:i4>
      </vt:variant>
      <vt:variant>
        <vt:lpstr>Tema</vt:lpstr>
      </vt:variant>
      <vt:variant>
        <vt:i4>12</vt:i4>
      </vt:variant>
      <vt:variant>
        <vt:lpstr>Titoli diapositive</vt:lpstr>
      </vt:variant>
      <vt:variant>
        <vt:i4>134</vt:i4>
      </vt:variant>
    </vt:vector>
  </HeadingPairs>
  <TitlesOfParts>
    <vt:vector size="159" baseType="lpstr">
      <vt:lpstr>Times New Roman</vt:lpstr>
      <vt:lpstr>Arial</vt:lpstr>
      <vt:lpstr>Calibri</vt:lpstr>
      <vt:lpstr>Times</vt:lpstr>
      <vt:lpstr>Constantia</vt:lpstr>
      <vt:lpstr>Wingdings 2</vt:lpstr>
      <vt:lpstr>Tahoma</vt:lpstr>
      <vt:lpstr>Copperplate Gothic Bold</vt:lpstr>
      <vt:lpstr>Lucida Calligraphy</vt:lpstr>
      <vt:lpstr>Comic Sans MS</vt:lpstr>
      <vt:lpstr>Eras Bold ITC</vt:lpstr>
      <vt:lpstr>Arial Narrow</vt:lpstr>
      <vt:lpstr>Wide Latin</vt:lpstr>
      <vt:lpstr>Struttura predefinita</vt:lpstr>
      <vt:lpstr>1_Struttura predefinita</vt:lpstr>
      <vt:lpstr>1_En blanco</vt:lpstr>
      <vt:lpstr>Tema di Office</vt:lpstr>
      <vt:lpstr>2_Tema di Office</vt:lpstr>
      <vt:lpstr>1_Tema di Office</vt:lpstr>
      <vt:lpstr>Equinozio</vt:lpstr>
      <vt:lpstr>3_Tema di Office</vt:lpstr>
      <vt:lpstr>12_Tema di Office</vt:lpstr>
      <vt:lpstr>14_Tema di Office</vt:lpstr>
      <vt:lpstr>7_Tema di Office</vt:lpstr>
      <vt:lpstr>4_Tema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Antonio</dc:creator>
  <cp:lastModifiedBy>Fede</cp:lastModifiedBy>
  <cp:revision>136</cp:revision>
  <dcterms:created xsi:type="dcterms:W3CDTF">2003-12-05T23:07:42Z</dcterms:created>
  <dcterms:modified xsi:type="dcterms:W3CDTF">2011-12-07T21:05:06Z</dcterms:modified>
</cp:coreProperties>
</file>