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Layouts/slideLayout99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732" r:id="rId5"/>
    <p:sldMasterId id="2147483756" r:id="rId6"/>
    <p:sldMasterId id="2147483816" r:id="rId7"/>
    <p:sldMasterId id="2147483828" r:id="rId8"/>
    <p:sldMasterId id="2147483840" r:id="rId9"/>
    <p:sldMasterId id="2147483852" r:id="rId10"/>
    <p:sldMasterId id="2147483888" r:id="rId11"/>
    <p:sldMasterId id="2147483924" r:id="rId12"/>
    <p:sldMasterId id="2147483936" r:id="rId13"/>
    <p:sldMasterId id="2147483948" r:id="rId14"/>
    <p:sldMasterId id="2147483960" r:id="rId15"/>
  </p:sldMasterIdLst>
  <p:notesMasterIdLst>
    <p:notesMasterId r:id="rId143"/>
  </p:notesMasterIdLst>
  <p:sldIdLst>
    <p:sldId id="259" r:id="rId16"/>
    <p:sldId id="569" r:id="rId17"/>
    <p:sldId id="571" r:id="rId18"/>
    <p:sldId id="572" r:id="rId19"/>
    <p:sldId id="573" r:id="rId20"/>
    <p:sldId id="575" r:id="rId21"/>
    <p:sldId id="578" r:id="rId22"/>
    <p:sldId id="579" r:id="rId23"/>
    <p:sldId id="576" r:id="rId24"/>
    <p:sldId id="580" r:id="rId25"/>
    <p:sldId id="581" r:id="rId26"/>
    <p:sldId id="577" r:id="rId27"/>
    <p:sldId id="582" r:id="rId28"/>
    <p:sldId id="583" r:id="rId29"/>
    <p:sldId id="266" r:id="rId30"/>
    <p:sldId id="267" r:id="rId31"/>
    <p:sldId id="268" r:id="rId32"/>
    <p:sldId id="269" r:id="rId33"/>
    <p:sldId id="534" r:id="rId34"/>
    <p:sldId id="535" r:id="rId35"/>
    <p:sldId id="536" r:id="rId36"/>
    <p:sldId id="537" r:id="rId37"/>
    <p:sldId id="538" r:id="rId38"/>
    <p:sldId id="275" r:id="rId39"/>
    <p:sldId id="277" r:id="rId40"/>
    <p:sldId id="276" r:id="rId41"/>
    <p:sldId id="278" r:id="rId42"/>
    <p:sldId id="279" r:id="rId43"/>
    <p:sldId id="280" r:id="rId44"/>
    <p:sldId id="539" r:id="rId45"/>
    <p:sldId id="281" r:id="rId46"/>
    <p:sldId id="284" r:id="rId47"/>
    <p:sldId id="312" r:id="rId48"/>
    <p:sldId id="540" r:id="rId49"/>
    <p:sldId id="541" r:id="rId50"/>
    <p:sldId id="542" r:id="rId51"/>
    <p:sldId id="543" r:id="rId52"/>
    <p:sldId id="544" r:id="rId53"/>
    <p:sldId id="545" r:id="rId54"/>
    <p:sldId id="546" r:id="rId55"/>
    <p:sldId id="547" r:id="rId56"/>
    <p:sldId id="313" r:id="rId57"/>
    <p:sldId id="429" r:id="rId58"/>
    <p:sldId id="430" r:id="rId59"/>
    <p:sldId id="431" r:id="rId60"/>
    <p:sldId id="432" r:id="rId61"/>
    <p:sldId id="433" r:id="rId62"/>
    <p:sldId id="434" r:id="rId63"/>
    <p:sldId id="435" r:id="rId64"/>
    <p:sldId id="584" r:id="rId65"/>
    <p:sldId id="436" r:id="rId66"/>
    <p:sldId id="437" r:id="rId67"/>
    <p:sldId id="438" r:id="rId68"/>
    <p:sldId id="439" r:id="rId69"/>
    <p:sldId id="440" r:id="rId70"/>
    <p:sldId id="441" r:id="rId71"/>
    <p:sldId id="442" r:id="rId72"/>
    <p:sldId id="443" r:id="rId73"/>
    <p:sldId id="444" r:id="rId74"/>
    <p:sldId id="445" r:id="rId75"/>
    <p:sldId id="446" r:id="rId76"/>
    <p:sldId id="447" r:id="rId77"/>
    <p:sldId id="448" r:id="rId78"/>
    <p:sldId id="449" r:id="rId79"/>
    <p:sldId id="450" r:id="rId80"/>
    <p:sldId id="451" r:id="rId81"/>
    <p:sldId id="452" r:id="rId82"/>
    <p:sldId id="453" r:id="rId83"/>
    <p:sldId id="454" r:id="rId84"/>
    <p:sldId id="548" r:id="rId85"/>
    <p:sldId id="549" r:id="rId86"/>
    <p:sldId id="550" r:id="rId87"/>
    <p:sldId id="551" r:id="rId88"/>
    <p:sldId id="552" r:id="rId89"/>
    <p:sldId id="553" r:id="rId90"/>
    <p:sldId id="461" r:id="rId91"/>
    <p:sldId id="462" r:id="rId92"/>
    <p:sldId id="463" r:id="rId93"/>
    <p:sldId id="464" r:id="rId94"/>
    <p:sldId id="465" r:id="rId95"/>
    <p:sldId id="466" r:id="rId96"/>
    <p:sldId id="467" r:id="rId97"/>
    <p:sldId id="468" r:id="rId98"/>
    <p:sldId id="469" r:id="rId99"/>
    <p:sldId id="470" r:id="rId100"/>
    <p:sldId id="471" r:id="rId101"/>
    <p:sldId id="472" r:id="rId102"/>
    <p:sldId id="473" r:id="rId103"/>
    <p:sldId id="474" r:id="rId104"/>
    <p:sldId id="475" r:id="rId105"/>
    <p:sldId id="476" r:id="rId106"/>
    <p:sldId id="477" r:id="rId107"/>
    <p:sldId id="478" r:id="rId108"/>
    <p:sldId id="479" r:id="rId109"/>
    <p:sldId id="480" r:id="rId110"/>
    <p:sldId id="481" r:id="rId111"/>
    <p:sldId id="588" r:id="rId112"/>
    <p:sldId id="589" r:id="rId113"/>
    <p:sldId id="590" r:id="rId114"/>
    <p:sldId id="591" r:id="rId115"/>
    <p:sldId id="592" r:id="rId116"/>
    <p:sldId id="593" r:id="rId117"/>
    <p:sldId id="594" r:id="rId118"/>
    <p:sldId id="368" r:id="rId119"/>
    <p:sldId id="554" r:id="rId120"/>
    <p:sldId id="555" r:id="rId121"/>
    <p:sldId id="556" r:id="rId122"/>
    <p:sldId id="557" r:id="rId123"/>
    <p:sldId id="558" r:id="rId124"/>
    <p:sldId id="559" r:id="rId125"/>
    <p:sldId id="560" r:id="rId126"/>
    <p:sldId id="561" r:id="rId127"/>
    <p:sldId id="562" r:id="rId128"/>
    <p:sldId id="563" r:id="rId129"/>
    <p:sldId id="564" r:id="rId130"/>
    <p:sldId id="565" r:id="rId131"/>
    <p:sldId id="566" r:id="rId132"/>
    <p:sldId id="567" r:id="rId133"/>
    <p:sldId id="568" r:id="rId134"/>
    <p:sldId id="396" r:id="rId135"/>
    <p:sldId id="586" r:id="rId136"/>
    <p:sldId id="533" r:id="rId137"/>
    <p:sldId id="587" r:id="rId138"/>
    <p:sldId id="397" r:id="rId139"/>
    <p:sldId id="510" r:id="rId140"/>
    <p:sldId id="595" r:id="rId141"/>
    <p:sldId id="596" r:id="rId1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2DB9"/>
    <a:srgbClr val="FFFFFF"/>
    <a:srgbClr val="22228B"/>
    <a:srgbClr val="FFFFC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38" Type="http://schemas.openxmlformats.org/officeDocument/2006/relationships/slide" Target="slides/slide123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28" Type="http://schemas.openxmlformats.org/officeDocument/2006/relationships/slide" Target="slides/slide113.xml"/><Relationship Id="rId14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18" Type="http://schemas.openxmlformats.org/officeDocument/2006/relationships/slide" Target="slides/slide103.xml"/><Relationship Id="rId134" Type="http://schemas.openxmlformats.org/officeDocument/2006/relationships/slide" Target="slides/slide119.xml"/><Relationship Id="rId139" Type="http://schemas.openxmlformats.org/officeDocument/2006/relationships/slide" Target="slides/slide124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16" Type="http://schemas.openxmlformats.org/officeDocument/2006/relationships/slide" Target="slides/slide101.xml"/><Relationship Id="rId124" Type="http://schemas.openxmlformats.org/officeDocument/2006/relationships/slide" Target="slides/slide109.xml"/><Relationship Id="rId129" Type="http://schemas.openxmlformats.org/officeDocument/2006/relationships/slide" Target="slides/slide114.xml"/><Relationship Id="rId137" Type="http://schemas.openxmlformats.org/officeDocument/2006/relationships/slide" Target="slides/slide12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40" Type="http://schemas.openxmlformats.org/officeDocument/2006/relationships/slide" Target="slides/slide125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14" Type="http://schemas.openxmlformats.org/officeDocument/2006/relationships/slide" Target="slides/slide99.xml"/><Relationship Id="rId119" Type="http://schemas.openxmlformats.org/officeDocument/2006/relationships/slide" Target="slides/slide104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30" Type="http://schemas.openxmlformats.org/officeDocument/2006/relationships/slide" Target="slides/slide115.xml"/><Relationship Id="rId135" Type="http://schemas.openxmlformats.org/officeDocument/2006/relationships/slide" Target="slides/slide120.xml"/><Relationship Id="rId14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slide" Target="slides/slide105.xml"/><Relationship Id="rId125" Type="http://schemas.openxmlformats.org/officeDocument/2006/relationships/slide" Target="slides/slide110.xml"/><Relationship Id="rId141" Type="http://schemas.openxmlformats.org/officeDocument/2006/relationships/slide" Target="slides/slide126.xml"/><Relationship Id="rId14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4C0DB-3195-4231-9B37-7017B7F300A6}" type="datetimeFigureOut">
              <a:rPr lang="it-IT" smtClean="0"/>
              <a:pPr/>
              <a:t>28/01/2020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A46D8-E3E6-417F-BEAA-C40E36E538C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5696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74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EEA7D-EE71-4D56-8CBE-F81A4A92B9B0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5C4D4-F59B-4671-AF3A-9371D4D0D4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CD261-E1A2-4C0D-8715-C068B49F220E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FAF3-6711-47B0-BCC7-5C04CA543F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E03A2-8BD6-43C9-B633-3ADCF8E437B2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DD067-51C1-42C9-940B-7C53992A80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D970-EB55-4881-BAFD-0963B86FB648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2B79-9242-4E9A-9274-9479B63B49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2716-C0DA-48EA-8AAC-7EB695836610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AADD-CD24-409A-B7FD-D7A7658AD2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F2474-46C6-4197-BEF9-62B72ED364CE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0B97-A592-4E64-9A6C-3C206E5468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FE2F2-96D7-49BC-9236-E318B2FE0DAA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F8648-9858-4FC6-AACB-CBE922A25B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CF4C5-F32C-4A3E-9B45-EDC32665A527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A8233-7D83-4EB3-8C04-D9ABCF8EF9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851E0-45D2-4987-92B4-80B64358EC7B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64BA-ADE6-46CC-A055-FE169528C6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8D796-461A-45C7-A9D1-98A09C540636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02814-E44C-438A-8F2C-FCCE40894E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CF52-C722-44CF-96EC-43A4E0C9B695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C93E-5838-43F8-8FDC-2F4F811607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FAB-E25E-4FA6-84F8-444389DCBD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6CC6A-2E86-4A3C-8084-29F5E03CC8E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2725-60B3-4135-8488-EB4CB5B8A58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6EBE-5177-4B54-8E37-C2B4810B70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21E-2DF1-4601-9A24-AAA2FA5EAE9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6029-B2CB-4E5A-9714-9EC09E1C22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0475-9229-47A3-9F43-341D92F723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246-4636-4C7B-9186-F90E23AD1E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52D1-FC47-4759-90E8-A729BD7804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CDE71-1D24-433B-B102-81AA2A10EB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ACA0-6A76-45AA-87C8-0E4C724EA6D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723-510D-4478-A636-25944F3599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84C8A-0A59-47BF-9D23-5C4CB21EDFD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4488125"/>
      </p:ext>
    </p:extLst>
  </p:cSld>
  <p:clrMapOvr>
    <a:masterClrMapping/>
  </p:clrMapOvr>
  <p:transition spd="slow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831FF-4653-4696-8854-044EFCC2B0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7789524"/>
      </p:ext>
    </p:extLst>
  </p:cSld>
  <p:clrMapOvr>
    <a:masterClrMapping/>
  </p:clrMapOvr>
  <p:transition spd="slow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46717-A393-46BB-BC41-88CE6B10AFF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0185159"/>
      </p:ext>
    </p:extLst>
  </p:cSld>
  <p:clrMapOvr>
    <a:masterClrMapping/>
  </p:clrMapOvr>
  <p:transition spd="slow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D5F23-62E8-4E2D-80D3-7812D5BC0AC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8425718"/>
      </p:ext>
    </p:extLst>
  </p:cSld>
  <p:clrMapOvr>
    <a:masterClrMapping/>
  </p:clrMapOvr>
  <p:transition spd="slow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EDF62-FA03-48E1-BB13-9B6F502611C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43180"/>
      </p:ext>
    </p:extLst>
  </p:cSld>
  <p:clrMapOvr>
    <a:masterClrMapping/>
  </p:clrMapOvr>
  <p:transition spd="slow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1CAC8-885A-4E33-BAA7-27607D5DA7B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081608"/>
      </p:ext>
    </p:extLst>
  </p:cSld>
  <p:clrMapOvr>
    <a:masterClrMapping/>
  </p:clrMapOvr>
  <p:transition spd="slow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06B20-3BAD-4E97-9404-088D9373067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9062866"/>
      </p:ext>
    </p:extLst>
  </p:cSld>
  <p:clrMapOvr>
    <a:masterClrMapping/>
  </p:clrMapOvr>
  <p:transition spd="slow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01AC2-2880-417C-B892-7C52D4731D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9780737"/>
      </p:ext>
    </p:extLst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3C3D5-92D7-448F-8C3F-2E9D73390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24478-D3D3-49E0-AE32-DCB52D7149C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7339820"/>
      </p:ext>
    </p:extLst>
  </p:cSld>
  <p:clrMapOvr>
    <a:masterClrMapping/>
  </p:clrMapOvr>
  <p:transition spd="slow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FCDD8-D90F-4440-AA26-0F2A090812F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8387306"/>
      </p:ext>
    </p:extLst>
  </p:cSld>
  <p:clrMapOvr>
    <a:masterClrMapping/>
  </p:clrMapOvr>
  <p:transition spd="slow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3BEC9-7C77-4C22-BC42-9F6CA7FBBAC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9231164"/>
      </p:ext>
    </p:extLst>
  </p:cSld>
  <p:clrMapOvr>
    <a:masterClrMapping/>
  </p:clrMapOvr>
  <p:transition spd="slow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7262461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1990689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8106254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0507087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2220640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1951666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56456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52F99-4D1F-4F88-855B-D3E4DC91B6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4802820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1722527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4920794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9018039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A98AC-0A9B-4DE0-92D1-C25D91E2FA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A98D-F293-4EAB-ABAC-4DB2CC8089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195862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8A245-B9DF-4F6C-8BB3-DF2395A16C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B1C6A-422B-417B-B5E4-4D50CC6332E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34467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1C582-DE59-4D96-B8F1-BFF1D4E7D4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E6E7C-33E6-4FEB-A8A3-CF9156254DF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78362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55B2-F0BF-4CF8-9801-8D7394F72D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C348D-C38E-431E-98D8-C4C3C8EE3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71688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FC4B-E632-4035-AFD9-D3C61D1A52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0A631-2458-4F9F-86D4-9BAE74D72A2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31169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301D-68B3-487A-B9F7-7C386333F84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FE0C-2417-4B7F-811D-8F5B831EBD7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0469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F2648-B651-4B9C-9256-4D217C1177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87E16-0089-47DE-9B4D-B99E22F0CA9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E43E-36A5-4BB5-A160-3476DBC097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35957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693C1-23C9-494D-9931-F7BC4397B07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A31DC-168F-4A38-B206-8160605D944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55360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E30B8-EA36-4DA2-BD79-B6B94E236F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6E67-4269-448B-972F-7BB1FD7976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05918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21F71-45C5-4C83-9532-4C226460867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C3FFB-E3ED-4A2B-81B4-AE1971A39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6635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B5F7-4427-4645-8248-12EDC8D282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ECAA6-1B82-4CCC-A10B-DBC9296734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47413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F2C9D-0772-404E-A676-7CEF2584623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542442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66B7D-D64F-4C70-8E40-B36EC1F7471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955536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1EA93-7C5B-438A-9E2C-6C4A511C582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057274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AD5C2-5B86-4722-8812-F684C768F15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2853588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275E4-0DF4-4CB2-96E4-E06021AC40D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089020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C9D90-17B9-43E8-AEDB-B12F679285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567A5-AF19-42F4-AC49-AE45938A76A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330764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C4657-5980-4B17-A9EF-CC11CB3C961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764702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EC0C7-99A7-4673-BA53-E8F1ADC32AE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6440586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B6F74-9859-4AB4-8ED1-055D6F3AC44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699005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ED233-E281-4084-BB70-F8B2B00BAAD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445369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71A7E-72D0-46F7-BE4F-6DAE3A5C36E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75200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64416-E2A6-41B2-822E-492037E635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00F36-850A-4241-B08D-42D997E012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0860F-9B97-4B3D-95D1-DCB0336901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D299-1FE8-4AD7-9863-6559D12FD7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28DAC-AFD7-46D2-B04C-DD94B6FBE9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27399-628D-4840-926B-76AFC18311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6489-F867-4C64-BB75-E5659E99BA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49A6C-4DE3-473B-9E3F-6DEF663029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2310-FD91-46D2-BADF-8D883C048D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307BB-35D9-40F4-BC8B-AA56743DBA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4E818-FB13-48CE-BB35-C239CE663C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3DDCC-BB24-4452-A172-804BF74A82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EAA67-A7C6-4E16-AA0B-BE34B82C15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E3088-E093-4D99-9D56-E73F9D7E03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F744C-50AB-40F1-B2FB-62A33D2A61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90A44-7ACD-4993-9ADE-2881C84826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8704B-D29F-496C-8192-9228D863B9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530FE-E3E1-4E42-93D0-CB3B721E14C4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B0BA-6C69-451A-9A75-9070E76873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5D44A-5C33-4E2E-9B71-C32EECDBE5AA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11F59-3559-4D31-9010-E0AC10B493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C0E61-DBF4-4FB1-B97B-667A8627908B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1A2DE-BAE3-4746-A9CC-87ACBD6271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F396A-D2A7-47F4-8AA8-704F8180F1D5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9A164-6FDD-40FB-8387-62447C4423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E3576-522F-4B85-AA92-556CA8D20B7C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113BF-D863-4C0E-9622-C40661AB78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FDF87-8E88-4FA4-8CB5-05EB5B58841B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1D5DB-0811-4E89-9187-54715B68D8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28/01/2020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4ACAD-783F-4D5C-8370-AB1D452BF9F2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B7F1-C119-4A71-9BC4-B95AD5AC6E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24E54-1A16-4B6D-9E98-50A95E41848F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3EED1-7DAF-4CD8-ADB6-FBE21BC831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5554A-68FF-4744-9931-C2AE7D888BB8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A558-4A39-415E-AF25-11465D5BE4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C833A-48D3-4C34-A26D-808C2786EAD8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AFC99-370D-4118-AB02-84DD86A5A1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80358-1DD4-4212-ACBC-A51DB22C7A98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48F56-1646-4C93-9BFA-1C2EB438E4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E8C0C-9152-4007-94CB-CF3B83D6AEE7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E323-E4FC-42B6-A262-986DFC4EEE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B505C-EED0-4B78-BA5D-4DC5788EFCA6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4884E-14D6-469D-A3CC-ED08216BF3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DF435-B68F-4FEC-A422-7A52523FADEF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6F019-E1C8-417F-8687-8889394B71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2F8E2-4933-493C-A3E0-238FC4D5F7BB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3C94E-7851-4F5E-9E73-57355F69F6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B1D9F-6AA3-48D7-8790-F0ACC1DB3D66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785B4-57B4-444D-9798-45D1FCF841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28/01/2020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55B04-76E2-4493-A390-4911C86E9A44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DCE44-9312-458F-835B-A3857DE2B1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D327C-9562-4EB7-977D-201AE7656D13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A4FAB-2FC1-4393-865F-219D90F1B1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DCDF0-F7AA-4C8F-968A-92CEEF2D7DB0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46A2B-DF79-460C-AB6F-DD24FF8008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34DFA-045E-4E60-8FF7-C430D8031140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F2BDD-47C5-45D9-A3F9-38710E027B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78FB-6921-4BE4-A006-F751EB3DBF88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F96D1-8816-4FE2-BB07-93C448A615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74180-EE28-4CFF-A4E2-6ADF1B892830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0058C-E66E-4DE4-89E4-6CFAF2261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2D311-0CA0-41C9-AA94-BB2FEF9F2E01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E2D3C-D3DE-421C-B9C9-3FF323A3E3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1D7F5-121F-4153-A5C9-6E1DE93FD88A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2676B-70F5-4BBB-A561-7166206893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E6354-A950-4FE6-A3A6-B36286626771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03626-544B-43B8-9E4B-2F433EBFB6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F38-53FD-4ECD-B905-3876CD1B9F39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CEE93-D2FF-4770-8B87-6CBD8266C4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28/01/2020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E150C-A74D-42C3-8BC2-FBAB0E0C819A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0C283-2D9A-40C1-AB32-D12EA04FC2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1C449-1715-4F3E-A140-F232B8824781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FF9-A671-4A25-B3BD-3E0DA22A0E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8EB80-E576-441C-9A6D-8E832CDB4315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0B419-EE74-4370-BC16-D86C657647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E025-7B24-4D96-A416-125FEAB6C9DB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18E3E-D210-4771-ADB0-068EE09A06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22FAB-CE71-4825-AB99-F1234075354D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C7BF2-1774-4BD2-BC81-F63FB9818E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7F9E4-1CF2-4FA6-9C30-755BB2363310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29D3A-83E2-4C49-B649-6C3B705CC1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50F6A-7032-43A4-82AE-4A2A2A21E354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DC82A-77F8-4C89-95EE-04BC412A0D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EB4CD-6A04-4232-B820-99C7553F5059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B77CC-2B9F-4A2F-973D-42309D5530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B345F-F0D4-4C08-9132-A512779F3A2C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9FF2B-57D0-4680-8300-E16CFF14C0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E136-E9F3-4077-8230-6FE09FE73477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D4E2D-3D8C-421D-968F-676C131615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28/01/2020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3A315-01E9-48C7-A1DA-AE181DF81A8E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1BF07-7AB3-437E-8CF0-60C1983DF3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F2A85-30E1-440C-AA61-1C4DAF583CF3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FF703-076A-4787-B188-69E8C4ADFF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17322-2755-430C-92D8-7C0C7D7F1D5B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52B8F-6105-48A0-8966-A2DF5C1D0D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9F31-7957-4092-B72A-3E60E39C6542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37DCA-4A24-45F0-B9A2-2107F4EA66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1FADA-1BEB-405E-ACEA-A124BBD6E182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2F19B-1E83-412F-ABE8-3AF58A09E7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6C46-1F28-4E22-BDB5-4E2DC3017EA0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3339-3C2E-475D-BBF2-233B3738E5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D5DA3-5F76-4262-A267-EECEF2B36313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FCC8A-D591-4A75-889C-E806E0D1C8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FB679-CD19-4BA4-944F-BD0499EA4792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1C434-240D-40B9-BD63-37C014B652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A98AC-0A9B-4DE0-92D1-C25D91E2FA1C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A98D-F293-4EAB-ABAC-4DB2CC8089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8A245-B9DF-4F6C-8BB3-DF2395A16CC0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B1C6A-422B-417B-B5E4-4D50CC6332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28/01/2020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1C582-DE59-4D96-B8F1-BFF1D4E7D490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E6E7C-33E6-4FEB-A8A3-CF9156254D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55B2-F0BF-4CF8-9801-8D7394F72D52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C348D-C38E-431E-98D8-C4C3C8EE35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FC4B-E632-4035-AFD9-D3C61D1A52E9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0A631-2458-4F9F-86D4-9BAE74D72A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301D-68B3-487A-B9F7-7C386333F84B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FE0C-2417-4B7F-811D-8F5B831EBD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87E16-0089-47DE-9B4D-B99E22F0CA9D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E43E-36A5-4BB5-A160-3476DBC097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693C1-23C9-494D-9931-F7BC4397B070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A31DC-168F-4A38-B206-8160605D94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E30B8-EA36-4DA2-BD79-B6B94E236F3A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6E67-4269-448B-972F-7BB1FD7976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21F71-45C5-4C83-9532-4C226460867E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C3FFB-E3ED-4A2B-81B4-AE1971A39B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B5F7-4427-4645-8248-12EDC8D2824E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ECAA6-1B82-4CCC-A10B-DBC9296734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26F1D-14D0-403B-95FE-BC64B15FF385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4F472-1A81-46B2-8DBE-EA09666CD1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92241-4BE0-40BA-BC63-6A5C01D9F366}" type="datetimeFigureOut">
              <a:rPr lang="it-IT" smtClean="0"/>
              <a:pPr/>
              <a:t>28/01/2020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706CE-6515-487E-930C-340AC8C4669A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D48F2-2C5A-4766-973C-79E345DCB5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16855-D43D-430D-A3E6-EAC3C17F7A7D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19C56-7E83-47E3-B815-451FAE4022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4CDB3-36FD-4624-BF72-BE4DB343CF54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94F50-C9AD-4A6A-A53C-C0BD07C8C3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31FEE-365E-4F1D-A4B7-F5F86601F9F8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4102B-4ACA-4149-862D-D4CA5E6B3A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5AE43-7745-4D1C-9E93-4A75A88960FA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1798B-DA80-444F-8CEF-BCBE9B92F5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59E5F-A9E9-40E6-B2A8-0D59B26A8B81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42FFA-35BA-4DC4-8611-25983A2FB1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03A28-09D1-4F4C-AD21-D0B4DEA69424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4DF49-F730-417F-98DC-812BECA2D0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03820-F0BC-4C33-8165-1A4DD4C82B13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3DF22-4A71-4F4C-AEC0-FC5EA43B95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06BB7-4166-4097-870F-C9ED55797B76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75234-D0BE-46E4-BBD6-587DD4AA6C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B2903-4FAB-49BB-99FF-60BD71527A64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D3A4F-6DBF-4C4F-98E0-41B6E9C8F2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92241-4BE0-40BA-BC63-6A5C01D9F366}" type="datetimeFigureOut">
              <a:rPr lang="it-IT" smtClean="0"/>
              <a:pPr/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7FB50-3D37-44D5-B057-CAF5CEAA2FE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>
              <a:defRPr/>
            </a:pPr>
            <a:fld id="{8A15D235-60AF-4C75-A974-6EB15F3D75EF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>
              <a:defRPr/>
            </a:pPr>
            <a:fld id="{9C378FA2-5B90-4742-A1FC-CB54187981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6EE885-AAE3-4367-9771-4E9DACF542C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E88CCDC6-5860-4A8E-957F-3E0ABB5A21D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397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689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9337668-2F71-4652-B26E-2ECEE6E5B7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28/01/2020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20F3373-4E05-4531-B5B4-63EC132481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896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DBD07C-9994-402A-A7AA-623F160ACA7A}" type="slidenum">
              <a:rPr lang="it-IT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31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B92C52DA-5AC0-4FC3-92A3-958379D7C7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F2A2E0-B441-4603-8191-D748579240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5950AE-ED5C-441B-936F-8DA6D613C158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0DBB81-A7D4-437F-B1FA-9B0FE7F339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D2C75536-498D-4EC1-A3BC-00B1FBC18385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593644DA-09B6-44A7-855E-3087263EA1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7AD9AC37-97F4-4D4B-A01C-C5F86D7F39C9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29C60BEE-3415-4999-9A71-5DB92796C9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413594-37B0-4576-BC14-4A0EC7A469A4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6CDD9E-A865-4DED-895B-0766B7230A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9337668-2F71-4652-B26E-2ECEE6E5B7C6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20F3373-4E05-4531-B5B4-63EC132481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A2C62D1-0E05-4E74-B23A-186B81F82FE5}" type="datetimeFigureOut">
              <a:rPr lang="it-IT"/>
              <a:pPr>
                <a:defRPr/>
              </a:pPr>
              <a:t>28/01/2020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00B655F-2ADE-4A8B-B0AD-5ACCA6F3AC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3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9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3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3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1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3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9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9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iateperfetti.altervista.org/wp-content/uploads/2013/02/preseta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4" y="68946"/>
            <a:ext cx="8846150" cy="6672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04800" y="357166"/>
            <a:ext cx="88392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</a:rPr>
              <a:t>PRESENTAZIONE </a:t>
            </a:r>
          </a:p>
          <a:p>
            <a:pPr algn="ctr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</a:rPr>
              <a:t>DEL SIGNORE</a:t>
            </a:r>
          </a:p>
          <a:p>
            <a:pPr algn="ctr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</a:rPr>
              <a:t>AL TEMPIO</a:t>
            </a:r>
            <a:endParaRPr lang="ca-ES" sz="54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76646" y="5157192"/>
            <a:ext cx="65069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5400" b="1" i="1" dirty="0" smtClean="0">
                <a:solidFill>
                  <a:srgbClr val="FF0000"/>
                </a:solidFill>
                <a:latin typeface="Comic Sans MS" pitchFamily="66" charset="0"/>
              </a:rPr>
              <a:t>2 FEBBRAIO 2020</a:t>
            </a:r>
            <a:endParaRPr lang="ca-ES" sz="54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2.paperblog.com/i/85/853554/la-candelora-L-8L1fs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" y="10419"/>
            <a:ext cx="913346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971600" y="4581128"/>
            <a:ext cx="787908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Gloria! Gloria! </a:t>
            </a:r>
            <a:endParaRPr lang="it-IT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Showcard Gothic" panose="04020904020102020604" pitchFamily="82" charset="0"/>
              <a:ea typeface="Tahoma" pitchFamily="34" charset="0"/>
              <a:cs typeface="Tahoma" pitchFamily="34" charset="0"/>
            </a:endParaRPr>
          </a:p>
          <a:p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Cantiamo 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al Signore!</a:t>
            </a:r>
          </a:p>
        </p:txBody>
      </p:sp>
    </p:spTree>
    <p:extLst>
      <p:ext uri="{BB962C8B-B14F-4D97-AF65-F5344CB8AC3E}">
        <p14:creationId xmlns="" xmlns:p14="http://schemas.microsoft.com/office/powerpoint/2010/main" val="39486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9711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228099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124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isultati immagini per o signore non son deg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816"/>
            <a:ext cx="9144000" cy="692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solidFill>
            <a:srgbClr val="CCEC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02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manesimocristiano.org/image/jpg/resized/contenuti/p5b4239912a4bee4eb1670f85fe5126d/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82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923928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187624" y="116632"/>
            <a:ext cx="6844526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8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 pitchFamily="18" charset="0"/>
                <a:cs typeface="Arial" charset="0"/>
              </a:rPr>
              <a:t>PANE DI VITA NUOVA</a:t>
            </a:r>
          </a:p>
        </p:txBody>
      </p:sp>
    </p:spTree>
    <p:extLst>
      <p:ext uri="{BB962C8B-B14F-4D97-AF65-F5344CB8AC3E}">
        <p14:creationId xmlns="" xmlns:p14="http://schemas.microsoft.com/office/powerpoint/2010/main" val="2014216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isegni.qumran2.net/archivio/70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2" y="-16976"/>
            <a:ext cx="9089762" cy="67637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08967" y="4437112"/>
            <a:ext cx="730931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di vita nuova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cibo dato agli uomini,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4492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4448074"/>
            <a:ext cx="9121385" cy="1446550"/>
          </a:xfrm>
          <a:solidFill>
            <a:schemeClr val="accent2">
              <a:lumMod val="40000"/>
              <a:lumOff val="6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nutrimento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sostiene il </a:t>
            </a:r>
            <a:r>
              <a:rPr lang="it-IT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mondo,dono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splendido di grazia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801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4394140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sei sublime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di quell'albero di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vita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1971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" y="0"/>
            <a:ext cx="9311791" cy="7187539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3831" y="54868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="" xmlns:p14="http://schemas.microsoft.com/office/powerpoint/2010/main" val="3784608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ovimentogiuseppino.files.wordpress.com/2011/06/diapo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6" y="0"/>
            <a:ext cx="916604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16488" y="4725144"/>
            <a:ext cx="787908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Gloria! Gloria! </a:t>
            </a:r>
            <a:endParaRPr lang="it-IT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Showcard Gothic" panose="04020904020102020604" pitchFamily="82" charset="0"/>
              <a:ea typeface="Tahoma" pitchFamily="34" charset="0"/>
              <a:cs typeface="Tahoma" pitchFamily="34" charset="0"/>
            </a:endParaRPr>
          </a:p>
          <a:p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Cantiamo 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al Signore!</a:t>
            </a:r>
          </a:p>
        </p:txBody>
      </p:sp>
    </p:spTree>
    <p:extLst>
      <p:ext uri="{BB962C8B-B14F-4D97-AF65-F5344CB8AC3E}">
        <p14:creationId xmlns="" xmlns:p14="http://schemas.microsoft.com/office/powerpoint/2010/main" val="138401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eitreseiuno.net/Portals/5/foto/13_04/Michelangelo_Adam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3528" y="4005064"/>
            <a:ext cx="8280920" cy="1446550"/>
          </a:xfrm>
          <a:prstGeom prst="rect">
            <a:avLst/>
          </a:prstGeom>
          <a:solidFill>
            <a:srgbClr val="FF7C80">
              <a:alpha val="41961"/>
            </a:srgb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Adamo non </a:t>
            </a:r>
            <a:r>
              <a:rPr lang="it-IT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potè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toccare: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ora è in Cristo a noi donato.</a:t>
            </a:r>
          </a:p>
        </p:txBody>
      </p:sp>
    </p:spTree>
    <p:extLst>
      <p:ext uri="{BB962C8B-B14F-4D97-AF65-F5344CB8AC3E}">
        <p14:creationId xmlns="" xmlns:p14="http://schemas.microsoft.com/office/powerpoint/2010/main" val="3170701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.bp.blogspot.com/_W62R-_t11II/SbdN7puGJoI/AAAAAAAACIg/QYLDZ9ed6Lg/s320/agnel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5"/>
            <a:ext cx="7272808" cy="6140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11560" y="4221088"/>
            <a:ext cx="784887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l'Agnello immolato</a:t>
            </a:r>
            <a:br>
              <a:rPr lang="it-IT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 cui Sangue è la salvezza,</a:t>
            </a:r>
            <a:br>
              <a:rPr lang="it-IT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28712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485503" cy="6381328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4708117"/>
            <a:ext cx="8229600" cy="1446550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memoriale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vera Pasqua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nuova Alleanza.</a:t>
            </a:r>
          </a:p>
        </p:txBody>
      </p:sp>
    </p:spTree>
    <p:extLst>
      <p:ext uri="{BB962C8B-B14F-4D97-AF65-F5344CB8AC3E}">
        <p14:creationId xmlns="" xmlns:p14="http://schemas.microsoft.com/office/powerpoint/2010/main" val="31429719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viverelagheula.net/files/manna%5b2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6" y="-1"/>
            <a:ext cx="7278998" cy="67937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93056" y="4581128"/>
            <a:ext cx="74168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Manna che nel deserto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nutri il popolo in cammino,</a:t>
            </a:r>
            <a:b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86657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i1.ytimg.com/vi/PjP_P-uSMxg/maxresdefau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-15791"/>
          <a:stretch/>
        </p:blipFill>
        <p:spPr bwMode="auto">
          <a:xfrm>
            <a:off x="4856" y="404664"/>
            <a:ext cx="10582275" cy="5953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3848" y="3387596"/>
            <a:ext cx="5832648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sostegno e forza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nella prova 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per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Chiesa 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mezzo al mondo.</a:t>
            </a:r>
          </a:p>
        </p:txBody>
      </p:sp>
    </p:spTree>
    <p:extLst>
      <p:ext uri="{BB962C8B-B14F-4D97-AF65-F5344CB8AC3E}">
        <p14:creationId xmlns="" xmlns:p14="http://schemas.microsoft.com/office/powerpoint/2010/main" val="3973969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santamariaallafonte.it/blog/wp-content/uploads/2012/09/6039037-pesce-pane-e-vino-come-simboli-della-vita-di-ges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88640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="" xmlns:p14="http://schemas.microsoft.com/office/powerpoint/2010/main" val="1104714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6"/>
            <a:ext cx="914400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2800767"/>
          </a:xfrm>
          <a:solidFill>
            <a:schemeClr val="accent2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Vino che ci dà gioia,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che riscalda il nostro cuore,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sei per noi il prezioso frutto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 vigna del Signore.</a:t>
            </a:r>
          </a:p>
        </p:txBody>
      </p:sp>
    </p:spTree>
    <p:extLst>
      <p:ext uri="{BB962C8B-B14F-4D97-AF65-F5344CB8AC3E}">
        <p14:creationId xmlns="" xmlns:p14="http://schemas.microsoft.com/office/powerpoint/2010/main" val="32988550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51920" y="1351508"/>
            <a:ext cx="4845224" cy="4154984"/>
          </a:xfrm>
          <a:solidFill>
            <a:schemeClr val="accent6">
              <a:lumMod val="60000"/>
              <a:lumOff val="40000"/>
              <a:alpha val="84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Dalla vite ai tralci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la vitale </a:t>
            </a:r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linfa che </a:t>
            </a: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 dona la vita divina,</a:t>
            </a:r>
            <a:b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scorre il sangue dell'amore.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188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3883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cattedralepescia.it/photogallery/altare-reposizione2010/hq/altare-reposizione2010-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07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4221088"/>
            <a:ext cx="8229600" cy="2554545"/>
          </a:xfr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PANE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DELLA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VITA,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SANGUE DI SALVEZZA,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VERO CORPO, VERA BEVANDA</a:t>
            </a:r>
          </a:p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CIBO DI GRAZIA PER IL MONDO.</a:t>
            </a:r>
          </a:p>
        </p:txBody>
      </p:sp>
    </p:spTree>
    <p:extLst>
      <p:ext uri="{BB962C8B-B14F-4D97-AF65-F5344CB8AC3E}">
        <p14:creationId xmlns="" xmlns:p14="http://schemas.microsoft.com/office/powerpoint/2010/main" val="3489622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3.gstatic.com/images?q=tbn:ANd9GcSnddF_lhHdlls3LDePlplqI0tRZ1_zeOoOgHDoTYX8mdlUSXFG2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548680"/>
            <a:ext cx="9134475" cy="5334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67809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servizioliturgico.it/wp-content/uploads/2012/02/56-Presentazione-Tempio-P-Fava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5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999275" y="4365104"/>
            <a:ext cx="716895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Il Signore è la gioia </a:t>
            </a:r>
            <a:endParaRPr lang="it-IT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che 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vince l'angoscia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887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7504" y="0"/>
            <a:ext cx="8856984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O Dio, che hai esaudito l'ardente attesa del santo Simeone, compi in noi l'opera della tua misericordia; tu che gli hai dato la gioia di stringere tra le braccia, prima di morire, il Cristo tuo Figlio, concedi anche a noi con la forza del pane eucaristico di camminare incontro al Signore, per possedere la vita eterna. </a:t>
            </a:r>
            <a:r>
              <a:rPr lang="it-IT" sz="4400" dirty="0" smtClean="0"/>
              <a:t>Per </a:t>
            </a:r>
            <a:r>
              <a:rPr lang="it-IT" sz="4400" dirty="0"/>
              <a:t>Cristo nostro </a:t>
            </a:r>
            <a:r>
              <a:rPr lang="it-IT" sz="4400" dirty="0" smtClean="0"/>
              <a:t>Signore.				</a:t>
            </a:r>
            <a:r>
              <a:rPr lang="it-IT" sz="4400" b="1" dirty="0" smtClean="0"/>
              <a:t>Amen</a:t>
            </a:r>
            <a:r>
              <a:rPr lang="it-IT" sz="4400" b="1" dirty="0"/>
              <a:t>. </a:t>
            </a:r>
            <a:endParaRPr lang="it-IT" sz="4400" dirty="0"/>
          </a:p>
          <a:p>
            <a:endParaRPr lang="it-IT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9873525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6" name="Picture 2" descr="http://www.palermoweb.com/panormus/immagini/sanbi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499475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305689" y="836712"/>
            <a:ext cx="36724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latin typeface="Britannic Bold" panose="020B0903060703020204" pitchFamily="34" charset="0"/>
              </a:rPr>
              <a:t>3 febbraio</a:t>
            </a:r>
          </a:p>
          <a:p>
            <a:pPr algn="ctr"/>
            <a:endParaRPr lang="it-IT" sz="4000" dirty="0">
              <a:latin typeface="Britannic Bold" panose="020B0903060703020204" pitchFamily="34" charset="0"/>
            </a:endParaRP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SAN BIAGIO</a:t>
            </a:r>
          </a:p>
          <a:p>
            <a:pPr algn="ctr"/>
            <a:endParaRPr lang="it-IT" sz="4000" dirty="0">
              <a:latin typeface="Britannic Bold" panose="020B0903060703020204" pitchFamily="34" charset="0"/>
            </a:endParaRPr>
          </a:p>
          <a:p>
            <a:pPr algn="ctr"/>
            <a:r>
              <a:rPr lang="it-IT" sz="4000" dirty="0" smtClean="0">
                <a:latin typeface="Britannic Bold" panose="020B0903060703020204" pitchFamily="34" charset="0"/>
              </a:rPr>
              <a:t>Ore 18</a:t>
            </a:r>
          </a:p>
          <a:p>
            <a:pPr algn="ctr"/>
            <a:r>
              <a:rPr lang="it-IT" sz="4000" dirty="0" smtClean="0">
                <a:latin typeface="Britannic Bold" panose="020B0903060703020204" pitchFamily="34" charset="0"/>
              </a:rPr>
              <a:t>Messa e</a:t>
            </a:r>
          </a:p>
          <a:p>
            <a:pPr algn="ctr"/>
            <a:r>
              <a:rPr lang="it-IT" sz="4000" dirty="0" smtClean="0">
                <a:latin typeface="Britannic Bold" panose="020B0903060703020204" pitchFamily="34" charset="0"/>
              </a:rPr>
              <a:t>Benedizione della gola</a:t>
            </a:r>
            <a:endParaRPr lang="it-IT" sz="400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086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0" descr="Dorotea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90"/>
            <a:ext cx="4619986" cy="686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378978" y="0"/>
            <a:ext cx="47650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spc="100" dirty="0">
                <a:solidFill>
                  <a:srgbClr val="FF0000"/>
                </a:solidFill>
                <a:latin typeface="Albertus Extra Bold"/>
                <a:ea typeface="Calibri"/>
                <a:cs typeface="Times New Roman"/>
              </a:rPr>
              <a:t>SANTA DOROTEA</a:t>
            </a:r>
            <a:endParaRPr lang="it-IT" sz="4000" dirty="0"/>
          </a:p>
        </p:txBody>
      </p:sp>
      <p:sp>
        <p:nvSpPr>
          <p:cNvPr id="5" name="Rettangolo 4"/>
          <p:cNvSpPr/>
          <p:nvPr/>
        </p:nvSpPr>
        <p:spPr>
          <a:xfrm>
            <a:off x="4572000" y="332656"/>
            <a:ext cx="457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4000" dirty="0">
                <a:latin typeface="Bell Gothic Std Black"/>
                <a:ea typeface="Calibri"/>
              </a:rPr>
              <a:t>Patrona di Pescia</a:t>
            </a:r>
            <a:endParaRPr lang="it-IT" sz="4000" dirty="0">
              <a:latin typeface="Times New Roman"/>
              <a:ea typeface="Calibri"/>
            </a:endParaRP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latin typeface="Albertus Extra Bold"/>
                <a:ea typeface="Calibri"/>
                <a:cs typeface="Times New Roman"/>
              </a:rPr>
              <a:t>6 </a:t>
            </a:r>
            <a:r>
              <a:rPr lang="it-IT" sz="4000" b="1" dirty="0">
                <a:solidFill>
                  <a:srgbClr val="FF0000"/>
                </a:solidFill>
                <a:latin typeface="Albertus Extra Bold"/>
                <a:ea typeface="Calibri"/>
                <a:cs typeface="Times New Roman"/>
              </a:rPr>
              <a:t>febbraio</a:t>
            </a:r>
            <a:endParaRPr lang="it-IT" sz="4000" dirty="0"/>
          </a:p>
        </p:txBody>
      </p:sp>
      <p:sp>
        <p:nvSpPr>
          <p:cNvPr id="7" name="Rettangolo 6"/>
          <p:cNvSpPr/>
          <p:nvPr/>
        </p:nvSpPr>
        <p:spPr>
          <a:xfrm>
            <a:off x="4572000" y="393305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u="sng" dirty="0">
                <a:solidFill>
                  <a:srgbClr val="FF0000"/>
                </a:solidFill>
                <a:latin typeface="Bell Gothic Std Black"/>
                <a:ea typeface="Calibri"/>
              </a:rPr>
              <a:t>ore 17.30</a:t>
            </a:r>
            <a:r>
              <a:rPr lang="it-IT" sz="2800" dirty="0">
                <a:latin typeface="Bell Gothic Std Black"/>
                <a:ea typeface="Calibri"/>
              </a:rPr>
              <a:t>   </a:t>
            </a:r>
            <a:r>
              <a:rPr lang="it-IT" sz="2800" i="1" dirty="0">
                <a:latin typeface="Bell Gothic Std Black"/>
                <a:ea typeface="Calibri"/>
              </a:rPr>
              <a:t>San Francesco</a:t>
            </a:r>
            <a:endParaRPr lang="it-IT" sz="2800" dirty="0">
              <a:latin typeface="Times New Roman"/>
              <a:ea typeface="Calibri"/>
            </a:endParaRPr>
          </a:p>
          <a:p>
            <a:pPr indent="449580"/>
            <a:r>
              <a:rPr lang="it-IT" sz="2800" dirty="0">
                <a:latin typeface="Bell Gothic Std Black"/>
                <a:ea typeface="Calibri"/>
              </a:rPr>
              <a:t>Omaggio delle rose e </a:t>
            </a:r>
            <a:r>
              <a:rPr lang="it-IT" sz="2800" dirty="0" smtClean="0">
                <a:latin typeface="Bell Gothic Std Black"/>
                <a:ea typeface="Calibri"/>
              </a:rPr>
              <a:t> </a:t>
            </a:r>
          </a:p>
          <a:p>
            <a:pPr indent="449580"/>
            <a:r>
              <a:rPr lang="it-IT" sz="2800" dirty="0" smtClean="0">
                <a:latin typeface="Bell Gothic Std Black"/>
                <a:ea typeface="Calibri"/>
              </a:rPr>
              <a:t>delle mele</a:t>
            </a:r>
            <a:endParaRPr lang="it-IT" sz="2800" dirty="0" smtClean="0">
              <a:latin typeface="Times New Roman"/>
              <a:ea typeface="Calibri"/>
            </a:endParaRPr>
          </a:p>
          <a:p>
            <a:endParaRPr lang="it-IT" sz="2800" b="1" u="sng" dirty="0" smtClean="0">
              <a:solidFill>
                <a:srgbClr val="FF0000"/>
              </a:solidFill>
              <a:latin typeface="Bell Gothic Std Black"/>
              <a:ea typeface="Calibri"/>
            </a:endParaRPr>
          </a:p>
          <a:p>
            <a:r>
              <a:rPr lang="it-IT" sz="2800" b="1" u="sng" dirty="0" smtClean="0">
                <a:solidFill>
                  <a:srgbClr val="FF0000"/>
                </a:solidFill>
                <a:latin typeface="Bell Gothic Std Black"/>
                <a:ea typeface="Calibri"/>
              </a:rPr>
              <a:t>ore </a:t>
            </a:r>
            <a:r>
              <a:rPr lang="it-IT" sz="2800" b="1" u="sng" dirty="0" smtClean="0">
                <a:solidFill>
                  <a:srgbClr val="FF0000"/>
                </a:solidFill>
                <a:latin typeface="Bell Gothic Std Black"/>
                <a:ea typeface="Calibri"/>
              </a:rPr>
              <a:t>18.30</a:t>
            </a:r>
            <a:r>
              <a:rPr lang="it-IT" sz="2800" dirty="0" smtClean="0">
                <a:latin typeface="Bell Gothic Std Black"/>
                <a:ea typeface="Calibri"/>
              </a:rPr>
              <a:t>  Cattedrale</a:t>
            </a:r>
            <a:endParaRPr lang="it-IT" sz="2800" dirty="0">
              <a:latin typeface="Times New Roman"/>
              <a:ea typeface="Calibri"/>
            </a:endParaRPr>
          </a:p>
          <a:p>
            <a:pPr indent="449580"/>
            <a:r>
              <a:rPr lang="it-IT" sz="2800" dirty="0">
                <a:latin typeface="Bell Gothic Std Black"/>
                <a:ea typeface="Calibri"/>
              </a:rPr>
              <a:t>Messa </a:t>
            </a:r>
            <a:r>
              <a:rPr lang="it-IT" sz="2800" dirty="0" smtClean="0">
                <a:latin typeface="Bell Gothic Std Black"/>
                <a:ea typeface="Calibri"/>
              </a:rPr>
              <a:t>Pontificale</a:t>
            </a:r>
            <a:endParaRPr lang="it-IT" sz="2800" dirty="0">
              <a:effectLst/>
              <a:latin typeface="Times New Roman"/>
              <a:ea typeface="Calibri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572000" y="1772816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CITTADINANZA ONORARIA</a:t>
            </a:r>
          </a:p>
          <a:p>
            <a:pPr algn="ctr"/>
            <a:r>
              <a:rPr lang="it-IT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VESCOVO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654684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/>
              <a:t>Il Signore sia con voi.</a:t>
            </a:r>
          </a:p>
          <a:p>
            <a:r>
              <a:rPr lang="it-IT" sz="4000" b="1"/>
              <a:t>E con il tuo spirito. </a:t>
            </a:r>
            <a:endParaRPr lang="it-IT" sz="4000"/>
          </a:p>
          <a:p>
            <a:endParaRPr lang="it-IT" sz="4000"/>
          </a:p>
          <a:p>
            <a:r>
              <a:rPr lang="it-IT" sz="4000"/>
              <a:t>Vi benedica Dio onnipotente </a:t>
            </a:r>
          </a:p>
          <a:p>
            <a:r>
              <a:rPr lang="it-IT" sz="4000"/>
              <a:t>Padre e Figlio e Spirito Santo.		</a:t>
            </a:r>
          </a:p>
          <a:p>
            <a:r>
              <a:rPr lang="it-IT" sz="4000" b="1"/>
              <a:t>Amen. </a:t>
            </a:r>
            <a:endParaRPr lang="it-IT" sz="4000"/>
          </a:p>
          <a:p>
            <a:endParaRPr lang="it-IT" sz="4000"/>
          </a:p>
          <a:p>
            <a:r>
              <a:rPr lang="it-IT" sz="4000"/>
              <a:t>Nel nome del Signore: andate in pace.</a:t>
            </a:r>
          </a:p>
          <a:p>
            <a:r>
              <a:rPr lang="it-IT" sz="4000" b="1"/>
              <a:t>Rendiamo grazie a Dio. </a:t>
            </a:r>
            <a:endParaRPr lang="it-IT" sz="40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Ciao a tutti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e</a:t>
            </a:r>
          </a:p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buona domenica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55576" y="2644170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Guardando ad Allucio da Pescia,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ai santi che pregano in cielo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vogliamo donarci nel mondo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gioiosi, inviati da te.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	</a:t>
            </a:r>
            <a:endParaRPr lang="it-IT" sz="40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638450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\Desktop\Vescovo\DSC_1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9828584" cy="688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547664" y="4005064"/>
            <a:ext cx="6984776" cy="255454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La Chiesa di Pescia ti loda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pregando </a:t>
            </a:r>
            <a:r>
              <a:rPr lang="it-IT" sz="40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la Vergine Madre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e </a:t>
            </a:r>
            <a:r>
              <a:rPr lang="it-IT" sz="40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vuole, vivendo il Vangelo,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4000" b="1" dirty="0" smtClean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che </a:t>
            </a:r>
            <a:r>
              <a:rPr lang="it-IT" sz="40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regni l’amore di Dio.</a:t>
            </a:r>
          </a:p>
        </p:txBody>
      </p:sp>
    </p:spTree>
    <p:extLst>
      <p:ext uri="{BB962C8B-B14F-4D97-AF65-F5344CB8AC3E}">
        <p14:creationId xmlns:p14="http://schemas.microsoft.com/office/powerpoint/2010/main" xmlns="" val="243969466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2.paperblog.com/i/85/853554/la-candelora-L-8L1fs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" y="10419"/>
            <a:ext cx="913346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971600" y="4581128"/>
            <a:ext cx="787908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Gloria! Gloria! </a:t>
            </a:r>
            <a:endParaRPr lang="it-IT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Showcard Gothic" panose="04020904020102020604" pitchFamily="82" charset="0"/>
              <a:ea typeface="Tahoma" pitchFamily="34" charset="0"/>
              <a:cs typeface="Tahoma" pitchFamily="34" charset="0"/>
            </a:endParaRPr>
          </a:p>
          <a:p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Cantiamo 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al Signore!</a:t>
            </a:r>
          </a:p>
        </p:txBody>
      </p:sp>
    </p:spTree>
    <p:extLst>
      <p:ext uri="{BB962C8B-B14F-4D97-AF65-F5344CB8AC3E}">
        <p14:creationId xmlns="" xmlns:p14="http://schemas.microsoft.com/office/powerpoint/2010/main" val="39486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ovimentogiuseppino.files.wordpress.com/2011/06/diapo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6" y="0"/>
            <a:ext cx="916604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16488" y="4725144"/>
            <a:ext cx="787908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Gloria! Gloria! </a:t>
            </a:r>
            <a:endParaRPr lang="it-IT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Showcard Gothic" panose="04020904020102020604" pitchFamily="82" charset="0"/>
              <a:ea typeface="Tahoma" pitchFamily="34" charset="0"/>
              <a:cs typeface="Tahoma" pitchFamily="34" charset="0"/>
            </a:endParaRPr>
          </a:p>
          <a:p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Cantiamo 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al Signore!</a:t>
            </a:r>
          </a:p>
        </p:txBody>
      </p:sp>
    </p:spTree>
    <p:extLst>
      <p:ext uri="{BB962C8B-B14F-4D97-AF65-F5344CB8AC3E}">
        <p14:creationId xmlns="" xmlns:p14="http://schemas.microsoft.com/office/powerpoint/2010/main" val="138401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</a:rPr>
              <a:t>Nel nome </a:t>
            </a:r>
            <a:r>
              <a:rPr lang="it-IT" sz="4000" dirty="0">
                <a:latin typeface="Calibri" pitchFamily="34" charset="0"/>
              </a:rPr>
              <a:t>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La grazia del Signore nostro </a:t>
            </a: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Gesù Cristo, l’amore di Dio Padre </a:t>
            </a: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e la comunione dello Spirito Santo </a:t>
            </a: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siano con tutti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a voi fratelli che ho molto peccato in pensieri,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e voi fratelli di pregare per me </a:t>
            </a:r>
          </a:p>
          <a:p>
            <a:r>
              <a:rPr lang="it-IT" sz="4000" b="1"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>
                <a:latin typeface="Eras Bold ITC" pitchFamily="34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8286779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800" dirty="0">
                <a:latin typeface="Calibri" pitchFamily="34" charset="0"/>
              </a:rPr>
              <a:t>Dio, Padre buono,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che </a:t>
            </a:r>
            <a:r>
              <a:rPr lang="it-IT" sz="4800" dirty="0">
                <a:latin typeface="Calibri" pitchFamily="34" charset="0"/>
              </a:rPr>
              <a:t>ci perdona sempre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quando </a:t>
            </a:r>
            <a:r>
              <a:rPr lang="it-IT" sz="4800" dirty="0">
                <a:latin typeface="Calibri" pitchFamily="34" charset="0"/>
              </a:rPr>
              <a:t>siamo pentiti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di </a:t>
            </a:r>
            <a:r>
              <a:rPr lang="it-IT" sz="4800" dirty="0">
                <a:latin typeface="Calibri" pitchFamily="34" charset="0"/>
              </a:rPr>
              <a:t>vero cuore,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abbia </a:t>
            </a:r>
            <a:r>
              <a:rPr lang="it-IT" sz="4800" dirty="0">
                <a:latin typeface="Calibri" pitchFamily="34" charset="0"/>
              </a:rPr>
              <a:t>misericordia di noi, perdoni i nostri peccati </a:t>
            </a:r>
            <a:endParaRPr lang="it-IT" sz="4800" dirty="0" smtClean="0">
              <a:latin typeface="Calibri" pitchFamily="34" charset="0"/>
            </a:endParaRPr>
          </a:p>
          <a:p>
            <a:r>
              <a:rPr lang="it-IT" sz="4800" dirty="0" smtClean="0">
                <a:latin typeface="Calibri" pitchFamily="34" charset="0"/>
              </a:rPr>
              <a:t>e </a:t>
            </a:r>
            <a:r>
              <a:rPr lang="it-IT" sz="4800" dirty="0">
                <a:latin typeface="Calibri" pitchFamily="34" charset="0"/>
              </a:rPr>
              <a:t>ci conduca alla vita eterna.</a:t>
            </a:r>
          </a:p>
          <a:p>
            <a:pPr algn="r"/>
            <a:r>
              <a:rPr lang="it-IT" sz="48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magine 1" descr="Pasqua 2007 0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0" y="-142875"/>
            <a:ext cx="4143375" cy="321468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cielo a Dio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pace in terra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agli uomini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929188" y="2928938"/>
            <a:ext cx="4214812" cy="3170237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 lodiamo,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 benediciamo, rendiamo grazie per la tua infinita bontà.</a:t>
            </a:r>
          </a:p>
        </p:txBody>
      </p:sp>
    </p:spTree>
    <p:extLst>
      <p:ext uri="{BB962C8B-B14F-4D97-AF65-F5344CB8AC3E}">
        <p14:creationId xmlns="" xmlns:p14="http://schemas.microsoft.com/office/powerpoint/2010/main" val="7073902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blog.studenti.it/biscobreak/wp-content/uploads/2013/08/albero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" y="-31477"/>
            <a:ext cx="9182295" cy="6889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167040" y="1556792"/>
            <a:ext cx="6500858" cy="304698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IL </a:t>
            </a:r>
            <a:r>
              <a:rPr lang="it-IT" sz="9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SIGNORE</a:t>
            </a:r>
          </a:p>
          <a:p>
            <a:pPr algn="ctr" eaLnBrk="0" hangingPunct="0">
              <a:defRPr/>
            </a:pPr>
            <a:r>
              <a:rPr lang="it-IT" sz="9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E’ LA LUCE</a:t>
            </a:r>
            <a:endParaRPr lang="it-IT" sz="9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4378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magine 1" descr="Pasqua 2007 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214938" y="3143250"/>
            <a:ext cx="3500437" cy="19383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Signore Dio, Agnello di Dio,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857375" y="5534025"/>
            <a:ext cx="5143500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 noi, </a:t>
            </a:r>
          </a:p>
          <a:p>
            <a:pPr algn="ctr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pietà di noi.</a:t>
            </a:r>
          </a:p>
        </p:txBody>
      </p:sp>
    </p:spTree>
    <p:extLst>
      <p:ext uri="{BB962C8B-B14F-4D97-AF65-F5344CB8AC3E}">
        <p14:creationId xmlns="" xmlns:p14="http://schemas.microsoft.com/office/powerpoint/2010/main" val="24064751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Immagine 1" descr="Pasqua 2007 0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-142875"/>
            <a:ext cx="4214813" cy="32146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cielo a Dio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pace in terra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agli uomini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625" y="3143250"/>
            <a:ext cx="4143375" cy="31702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 adoriamo,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 glorifichiamo, rendiamo grazie per la tua infinita bontà.</a:t>
            </a:r>
          </a:p>
        </p:txBody>
      </p:sp>
    </p:spTree>
    <p:extLst>
      <p:ext uri="{BB962C8B-B14F-4D97-AF65-F5344CB8AC3E}">
        <p14:creationId xmlns="" xmlns:p14="http://schemas.microsoft.com/office/powerpoint/2010/main" val="38735272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Immagine 1" descr="Pasqua 2007 0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214313"/>
            <a:ext cx="4500562" cy="507206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 che togli i peccati del mondo, accogli la nostra supplica. Tu che siedi alla destra del Padre, 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 noi, </a:t>
            </a:r>
          </a:p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pietà di noi.</a:t>
            </a:r>
          </a:p>
        </p:txBody>
      </p:sp>
    </p:spTree>
    <p:extLst>
      <p:ext uri="{BB962C8B-B14F-4D97-AF65-F5344CB8AC3E}">
        <p14:creationId xmlns="" xmlns:p14="http://schemas.microsoft.com/office/powerpoint/2010/main" val="11085283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Immagine 1" descr="Pasqua 2007 0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Perché solo tu il Santo, solo il Signore, solo tu l’Altissimo Gesù; con lo Spirito Santo, nella gloria di Dio Padre Onnipotente. Amen.</a:t>
            </a:r>
          </a:p>
        </p:txBody>
      </p:sp>
    </p:spTree>
    <p:extLst>
      <p:ext uri="{BB962C8B-B14F-4D97-AF65-F5344CB8AC3E}">
        <p14:creationId xmlns="" xmlns:p14="http://schemas.microsoft.com/office/powerpoint/2010/main" val="2735998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85720" y="0"/>
            <a:ext cx="8501122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800" dirty="0">
                <a:latin typeface="Arial" pitchFamily="34" charset="0"/>
                <a:cs typeface="Arial" pitchFamily="34" charset="0"/>
              </a:rPr>
              <a:t>Dio onnipotente ed eterno, guarda i tuoi fedeli riuniti nella festa della </a:t>
            </a:r>
            <a:r>
              <a:rPr lang="it-IT" sz="3800" dirty="0" smtClean="0">
                <a:latin typeface="Arial" pitchFamily="34" charset="0"/>
                <a:cs typeface="Arial" pitchFamily="34" charset="0"/>
              </a:rPr>
              <a:t>Presentazione </a:t>
            </a:r>
            <a:r>
              <a:rPr lang="it-IT" sz="3800" dirty="0">
                <a:latin typeface="Arial" pitchFamily="34" charset="0"/>
                <a:cs typeface="Arial" pitchFamily="34" charset="0"/>
              </a:rPr>
              <a:t>al tempio del tuo unico Figlio fatto uomo, e concedi anche a noi di essere presentati a te pienamente rinnovati nello spirito. </a:t>
            </a:r>
            <a:endParaRPr lang="it-IT" sz="3800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3800" dirty="0" smtClean="0">
                <a:latin typeface="Arial" pitchFamily="34" charset="0"/>
                <a:cs typeface="Arial" pitchFamily="34" charset="0"/>
              </a:rPr>
              <a:t>Per </a:t>
            </a:r>
            <a:r>
              <a:rPr lang="it-IT" sz="3800" dirty="0">
                <a:latin typeface="Arial" pitchFamily="34" charset="0"/>
                <a:cs typeface="Arial" pitchFamily="34" charset="0"/>
              </a:rPr>
              <a:t>il nostro Signore Gesù Cristo, </a:t>
            </a:r>
            <a:endParaRPr lang="it-IT" sz="3800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3800" dirty="0" smtClean="0">
                <a:latin typeface="Arial" pitchFamily="34" charset="0"/>
                <a:cs typeface="Arial" pitchFamily="34" charset="0"/>
              </a:rPr>
              <a:t>tuo </a:t>
            </a:r>
            <a:r>
              <a:rPr lang="it-IT" sz="3800" dirty="0">
                <a:latin typeface="Arial" pitchFamily="34" charset="0"/>
                <a:cs typeface="Arial" pitchFamily="34" charset="0"/>
              </a:rPr>
              <a:t>Figlio, che è Dio, e vive e regna con te, nell'unità dello Spirito Santo, per tutti i secoli dei secoli.			</a:t>
            </a:r>
            <a:r>
              <a:rPr lang="it-IT" sz="3800" dirty="0" smtClean="0">
                <a:latin typeface="Arial" pitchFamily="34" charset="0"/>
                <a:cs typeface="Arial" pitchFamily="34" charset="0"/>
              </a:rPr>
              <a:t>							</a:t>
            </a:r>
            <a:r>
              <a:rPr lang="it-IT" sz="3800" b="1" dirty="0" smtClean="0">
                <a:latin typeface="Arial" pitchFamily="34" charset="0"/>
                <a:cs typeface="Arial" pitchFamily="34" charset="0"/>
              </a:rPr>
              <a:t>Amen</a:t>
            </a:r>
            <a:r>
              <a:rPr lang="it-IT" sz="3800" b="1" dirty="0">
                <a:latin typeface="Arial" pitchFamily="34" charset="0"/>
                <a:cs typeface="Arial" pitchFamily="34" charset="0"/>
              </a:rPr>
              <a:t>. </a:t>
            </a:r>
            <a:endParaRPr lang="it-IT" sz="3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3011" name="Picture 8" descr="Tapezze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0" y="0"/>
            <a:ext cx="3059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323528" y="0"/>
            <a:ext cx="821537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Dal libro del profeta </a:t>
            </a:r>
            <a:r>
              <a:rPr kumimoji="0" lang="it-IT" sz="3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Malacchia</a:t>
            </a:r>
            <a:endParaRPr kumimoji="0" lang="it-IT" sz="3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it-IT" sz="2400" dirty="0" smtClean="0">
              <a:latin typeface="Calibri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4000" dirty="0">
                <a:latin typeface="Calibri" pitchFamily="34" charset="0"/>
              </a:rPr>
              <a:t>Così dice il Signore Dio: «Ecco, io man-</a:t>
            </a:r>
            <a:r>
              <a:rPr lang="it-IT" sz="4000" dirty="0" err="1">
                <a:latin typeface="Calibri" pitchFamily="34" charset="0"/>
              </a:rPr>
              <a:t>derò</a:t>
            </a:r>
            <a:r>
              <a:rPr lang="it-IT" sz="4000" dirty="0">
                <a:latin typeface="Calibri" pitchFamily="34" charset="0"/>
              </a:rPr>
              <a:t> un mio messaggero a preparare la via davanti a me e subito entrerà nel suo tempio il Signore che voi cercate; e l’angelo dell’alleanza, che voi sospirate, eccolo venire, dice il Signore degli eserciti. Chi sopporterà il giorno della sua venuta? Chi resisterà al suo apparire? </a:t>
            </a:r>
            <a:endParaRPr kumimoji="0" lang="it-IT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0"/>
            <a:ext cx="8501122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Egli è come il fuoco del fonditore e come la lisciva dei lavandai. Siederà per fondere e purificare l’argento; purificherà i figli di Levi, li </a:t>
            </a:r>
            <a:r>
              <a:rPr lang="it-IT" sz="4000" dirty="0" err="1">
                <a:solidFill>
                  <a:srgbClr val="000000"/>
                </a:solidFill>
                <a:latin typeface="Calibri" pitchFamily="34" charset="0"/>
              </a:rPr>
              <a:t>af-finerà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 come oro e argento, perché possano offrire al Signore un’offerta secondo giustizia. Allora l’offerta di Giuda e di Gerusalemme sarà gradita al Signore come nei giorni antichi, come negli anni lontani».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3600" dirty="0" smtClean="0">
                <a:latin typeface="Calibri" pitchFamily="34" charset="0"/>
              </a:rPr>
              <a:t>Parola di Dio.              </a:t>
            </a:r>
            <a:r>
              <a:rPr lang="it-IT" sz="3600" b="1" dirty="0" smtClean="0">
                <a:latin typeface="Calibri" pitchFamily="34" charset="0"/>
              </a:rPr>
              <a:t>Rendiamo grazie a Dio.</a:t>
            </a:r>
            <a:endParaRPr lang="it-IT" sz="36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bible.archeologie.free.fr/templesalom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415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0"/>
            <a:ext cx="70855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63500" dir="3187806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5400" b="1" i="1" dirty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ca-ES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Salmo responsoriale</a:t>
            </a:r>
            <a:endParaRPr lang="ca-ES" sz="5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57159" y="2000240"/>
            <a:ext cx="8031265" cy="175432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600" b="1" i="1" dirty="0" smtClean="0">
                <a:solidFill>
                  <a:schemeClr val="bg1"/>
                </a:solidFill>
                <a:latin typeface="Comic Sans MS" pitchFamily="66" charset="0"/>
              </a:rPr>
              <a:t>Alzate</a:t>
            </a:r>
            <a:r>
              <a:rPr lang="it-IT" sz="3600" b="1" i="1" dirty="0">
                <a:solidFill>
                  <a:schemeClr val="bg1"/>
                </a:solidFill>
                <a:latin typeface="Comic Sans MS" pitchFamily="66" charset="0"/>
              </a:rPr>
              <a:t>, o porte, la vostra fronte, alzatevi, soglie antiche, </a:t>
            </a:r>
            <a:endParaRPr lang="it-IT" sz="3600" b="1" i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it-IT" sz="3600" b="1" i="1" dirty="0" smtClean="0">
                <a:solidFill>
                  <a:schemeClr val="bg1"/>
                </a:solidFill>
                <a:latin typeface="Comic Sans MS" pitchFamily="66" charset="0"/>
              </a:rPr>
              <a:t>ed </a:t>
            </a:r>
            <a:r>
              <a:rPr lang="it-IT" sz="3600" b="1" i="1" dirty="0">
                <a:solidFill>
                  <a:schemeClr val="bg1"/>
                </a:solidFill>
                <a:latin typeface="Comic Sans MS" pitchFamily="66" charset="0"/>
              </a:rPr>
              <a:t>entri il re della gloria.</a:t>
            </a:r>
            <a:endParaRPr lang="ca-ES" sz="36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08278" y="928670"/>
            <a:ext cx="8927444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i="1" dirty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Vieni, Signore, </a:t>
            </a:r>
            <a:r>
              <a:rPr lang="it-IT" sz="3600" b="1" i="1" dirty="0" smtClean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* </a:t>
            </a:r>
            <a:r>
              <a:rPr lang="it-IT" sz="3600" b="1" i="1" dirty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nel tuo tempio santo.</a:t>
            </a:r>
            <a:endParaRPr lang="ca-ES" sz="3600" b="1" i="1" dirty="0">
              <a:solidFill>
                <a:srgbClr val="0F1B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16556" y="5877272"/>
            <a:ext cx="8927444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i="1" dirty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Vieni, Signore, </a:t>
            </a:r>
            <a:r>
              <a:rPr lang="it-IT" sz="3600" b="1" i="1" dirty="0" smtClean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* </a:t>
            </a:r>
            <a:r>
              <a:rPr lang="it-IT" sz="3600" b="1" i="1" dirty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nel tuo tempio santo.</a:t>
            </a:r>
            <a:endParaRPr lang="ca-ES" sz="3600" b="1" i="1" dirty="0">
              <a:solidFill>
                <a:srgbClr val="0F1B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cultorweb.com/Giotto/G/content/bin/images/large/_9909958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7" y="0"/>
            <a:ext cx="929148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28596" y="357166"/>
            <a:ext cx="8143932" cy="156966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200" b="1" i="1" dirty="0">
                <a:solidFill>
                  <a:schemeClr val="bg1"/>
                </a:solidFill>
                <a:latin typeface="Comic Sans MS" pitchFamily="66" charset="0"/>
              </a:rPr>
              <a:t>Chi è questo re della gloria? </a:t>
            </a:r>
            <a:endParaRPr lang="it-IT" sz="3200" b="1" i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it-IT" sz="3200" b="1" i="1" dirty="0" smtClean="0">
                <a:solidFill>
                  <a:schemeClr val="bg1"/>
                </a:solidFill>
                <a:latin typeface="Comic Sans MS" pitchFamily="66" charset="0"/>
              </a:rPr>
              <a:t>Il </a:t>
            </a:r>
            <a:r>
              <a:rPr lang="it-IT" sz="3200" b="1" i="1" dirty="0">
                <a:solidFill>
                  <a:schemeClr val="bg1"/>
                </a:solidFill>
                <a:latin typeface="Comic Sans MS" pitchFamily="66" charset="0"/>
              </a:rPr>
              <a:t>Signore forte e valoroso, </a:t>
            </a:r>
            <a:endParaRPr lang="it-IT" sz="3200" b="1" i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it-IT" sz="3200" b="1" i="1" dirty="0" smtClean="0">
                <a:solidFill>
                  <a:schemeClr val="bg1"/>
                </a:solidFill>
                <a:latin typeface="Comic Sans MS" pitchFamily="66" charset="0"/>
              </a:rPr>
              <a:t>il </a:t>
            </a:r>
            <a:r>
              <a:rPr lang="it-IT" sz="3200" b="1" i="1" dirty="0">
                <a:solidFill>
                  <a:schemeClr val="bg1"/>
                </a:solidFill>
                <a:latin typeface="Comic Sans MS" pitchFamily="66" charset="0"/>
              </a:rPr>
              <a:t>Signore valoroso in battaglia. </a:t>
            </a:r>
            <a:endParaRPr lang="ca-ES" sz="44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25224" y="5589240"/>
            <a:ext cx="8927444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i="1" dirty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Vieni, Signore, </a:t>
            </a:r>
            <a:r>
              <a:rPr lang="it-IT" sz="3600" b="1" i="1" dirty="0" smtClean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* </a:t>
            </a:r>
            <a:r>
              <a:rPr lang="it-IT" sz="3600" b="1" i="1" dirty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nel tuo tempio santo.</a:t>
            </a:r>
            <a:endParaRPr lang="ca-ES" sz="3600" b="1" i="1" dirty="0">
              <a:solidFill>
                <a:srgbClr val="0F1B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radizione.oodegr.com/tradizione_index/commentilit/presentazione%20Cavalli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0987" cy="6747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67880" y="4121497"/>
            <a:ext cx="667522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Il Signore è la </a:t>
            </a:r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luce</a:t>
            </a:r>
          </a:p>
          <a:p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che 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vince la notte.</a:t>
            </a:r>
          </a:p>
        </p:txBody>
      </p:sp>
    </p:spTree>
    <p:extLst>
      <p:ext uri="{BB962C8B-B14F-4D97-AF65-F5344CB8AC3E}">
        <p14:creationId xmlns="" xmlns:p14="http://schemas.microsoft.com/office/powerpoint/2010/main" val="101602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upload.wikimedia.org/wikipedia/commons/f/fb/Jerusalem_temple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614" b="7606"/>
          <a:stretch/>
        </p:blipFill>
        <p:spPr bwMode="auto">
          <a:xfrm>
            <a:off x="3780" y="23050"/>
            <a:ext cx="9144000" cy="6834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07575" y="5157192"/>
            <a:ext cx="8927444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i="1" dirty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Vieni, Signore, </a:t>
            </a:r>
            <a:r>
              <a:rPr lang="it-IT" sz="3600" b="1" i="1" dirty="0" smtClean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* </a:t>
            </a:r>
            <a:r>
              <a:rPr lang="it-IT" sz="3600" b="1" i="1" dirty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nel tuo tempio santo.</a:t>
            </a:r>
            <a:endParaRPr lang="ca-ES" sz="3600" b="1" i="1" dirty="0">
              <a:solidFill>
                <a:srgbClr val="0F1B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60147" y="476672"/>
            <a:ext cx="8031265" cy="175432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600" b="1" i="1" dirty="0" smtClean="0">
                <a:solidFill>
                  <a:schemeClr val="bg1"/>
                </a:solidFill>
                <a:latin typeface="Comic Sans MS" pitchFamily="66" charset="0"/>
              </a:rPr>
              <a:t>Alzate</a:t>
            </a:r>
            <a:r>
              <a:rPr lang="it-IT" sz="3600" b="1" i="1" dirty="0">
                <a:solidFill>
                  <a:schemeClr val="bg1"/>
                </a:solidFill>
                <a:latin typeface="Comic Sans MS" pitchFamily="66" charset="0"/>
              </a:rPr>
              <a:t>, o porte, la vostra fronte, alzatevi, soglie antiche, </a:t>
            </a:r>
            <a:endParaRPr lang="it-IT" sz="3600" b="1" i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it-IT" sz="3600" b="1" i="1" dirty="0" smtClean="0">
                <a:solidFill>
                  <a:schemeClr val="bg1"/>
                </a:solidFill>
                <a:latin typeface="Comic Sans MS" pitchFamily="66" charset="0"/>
              </a:rPr>
              <a:t>ed </a:t>
            </a:r>
            <a:r>
              <a:rPr lang="it-IT" sz="3600" b="1" i="1" dirty="0">
                <a:solidFill>
                  <a:schemeClr val="bg1"/>
                </a:solidFill>
                <a:latin typeface="Comic Sans MS" pitchFamily="66" charset="0"/>
              </a:rPr>
              <a:t>entri il re della gloria.</a:t>
            </a:r>
            <a:endParaRPr lang="ca-ES" sz="36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78513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2/2f/Parente_di_Giotto,_presentazione_al_tempio,_1316-1318,_assisi,_basilica_inferi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41"/>
            <a:ext cx="9144000" cy="6984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17170" y="1428736"/>
            <a:ext cx="9026830" cy="10156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000" b="1" i="1" dirty="0">
                <a:solidFill>
                  <a:schemeClr val="bg1"/>
                </a:solidFill>
                <a:latin typeface="Comic Sans MS" pitchFamily="66" charset="0"/>
              </a:rPr>
              <a:t>Chi è mai questo re della gloria? </a:t>
            </a:r>
            <a:endParaRPr lang="it-IT" sz="3000" b="1" i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it-IT" sz="3000" b="1" i="1" dirty="0" smtClean="0">
                <a:solidFill>
                  <a:schemeClr val="bg1"/>
                </a:solidFill>
                <a:latin typeface="Comic Sans MS" pitchFamily="66" charset="0"/>
              </a:rPr>
              <a:t>Il </a:t>
            </a:r>
            <a:r>
              <a:rPr lang="it-IT" sz="3000" b="1" i="1" dirty="0">
                <a:solidFill>
                  <a:schemeClr val="bg1"/>
                </a:solidFill>
                <a:latin typeface="Comic Sans MS" pitchFamily="66" charset="0"/>
              </a:rPr>
              <a:t>Signore degli eserciti è il re della gloria.</a:t>
            </a:r>
            <a:endParaRPr lang="ca-ES" sz="30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66863" y="5661248"/>
            <a:ext cx="8927444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b="1" i="1" dirty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Vieni, Signore, </a:t>
            </a:r>
            <a:r>
              <a:rPr lang="it-IT" sz="3600" b="1" i="1" dirty="0" smtClean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* </a:t>
            </a:r>
            <a:r>
              <a:rPr lang="it-IT" sz="3600" b="1" i="1" dirty="0">
                <a:solidFill>
                  <a:srgbClr val="0F1B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nel tuo tempio santo.</a:t>
            </a:r>
            <a:endParaRPr lang="ca-ES" sz="3600" b="1" i="1" dirty="0">
              <a:solidFill>
                <a:srgbClr val="0F1B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ie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0" y="-99392"/>
            <a:ext cx="3708400" cy="3095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95536" y="2636912"/>
            <a:ext cx="855921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4800" b="1" dirty="0">
                <a:solidFill>
                  <a:srgbClr val="FF3300"/>
                </a:solidFill>
                <a:latin typeface="Copperplate Gothic Bold" pitchFamily="34" charset="0"/>
              </a:rPr>
              <a:t>I miei occhi hanno visto la tua salvezza: </a:t>
            </a:r>
            <a:endParaRPr lang="it-IT" sz="4800" b="1" dirty="0" smtClean="0">
              <a:solidFill>
                <a:srgbClr val="FF3300"/>
              </a:solidFill>
              <a:latin typeface="Copperplate Gothic Bold" pitchFamily="34" charset="0"/>
            </a:endParaRPr>
          </a:p>
          <a:p>
            <a:pPr algn="r"/>
            <a:r>
              <a:rPr lang="it-IT" sz="4800" b="1" dirty="0" smtClean="0">
                <a:solidFill>
                  <a:srgbClr val="FF3300"/>
                </a:solidFill>
                <a:latin typeface="Copperplate Gothic Bold" pitchFamily="34" charset="0"/>
              </a:rPr>
              <a:t>luce </a:t>
            </a:r>
            <a:r>
              <a:rPr lang="it-IT" sz="4800" b="1" dirty="0">
                <a:solidFill>
                  <a:srgbClr val="FF3300"/>
                </a:solidFill>
                <a:latin typeface="Copperplate Gothic Bold" pitchFamily="34" charset="0"/>
              </a:rPr>
              <a:t>per rivelarti </a:t>
            </a:r>
            <a:endParaRPr lang="it-IT" sz="4800" b="1" dirty="0" smtClean="0">
              <a:solidFill>
                <a:srgbClr val="FF3300"/>
              </a:solidFill>
              <a:latin typeface="Copperplate Gothic Bold" pitchFamily="34" charset="0"/>
            </a:endParaRPr>
          </a:p>
          <a:p>
            <a:pPr algn="r"/>
            <a:r>
              <a:rPr lang="it-IT" sz="4800" b="1" dirty="0" smtClean="0">
                <a:solidFill>
                  <a:srgbClr val="FF3300"/>
                </a:solidFill>
                <a:latin typeface="Copperplate Gothic Bold" pitchFamily="34" charset="0"/>
              </a:rPr>
              <a:t>alle </a:t>
            </a:r>
            <a:r>
              <a:rPr lang="it-IT" sz="4800" b="1" dirty="0">
                <a:solidFill>
                  <a:srgbClr val="FF3300"/>
                </a:solidFill>
                <a:latin typeface="Copperplate Gothic Bold" pitchFamily="34" charset="0"/>
              </a:rPr>
              <a:t>genti </a:t>
            </a:r>
            <a:r>
              <a:rPr lang="it-IT" sz="4800" b="1" dirty="0" smtClean="0">
                <a:solidFill>
                  <a:srgbClr val="FF3300"/>
                </a:solidFill>
                <a:latin typeface="Copperplate Gothic Bold" pitchFamily="34" charset="0"/>
              </a:rPr>
              <a:t>e </a:t>
            </a:r>
            <a:r>
              <a:rPr lang="it-IT" sz="4800" b="1" dirty="0">
                <a:solidFill>
                  <a:srgbClr val="FF3300"/>
                </a:solidFill>
                <a:latin typeface="Copperplate Gothic Bold" pitchFamily="34" charset="0"/>
              </a:rPr>
              <a:t>gloria del tuo popolo, Israele.</a:t>
            </a:r>
            <a:endParaRPr lang="it-IT" sz="4800" b="1" dirty="0" smtClean="0">
              <a:solidFill>
                <a:srgbClr val="FF3300"/>
              </a:solidFill>
              <a:latin typeface="Copperplate Gothic Bold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/>
      <p:bldP spid="4915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3314700"/>
            <a:ext cx="442912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ttangolo 1"/>
          <p:cNvSpPr>
            <a:spLocks noChangeArrowheads="1"/>
          </p:cNvSpPr>
          <p:nvPr/>
        </p:nvSpPr>
        <p:spPr bwMode="auto">
          <a:xfrm>
            <a:off x="214313" y="214313"/>
            <a:ext cx="7072312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Luca.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116632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furono compiuti i giorni della loro purificazione rituale, secondo la legge di Mosè, Maria e Giuseppe portarono il bambino a Gerusalemme per presentarlo al Signore – come è scritto nella legge del Signore: «Ogni maschio primogenito sarà sacro al Signore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»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93014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31420"/>
            <a:ext cx="8640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– e per offrire in sacrificio una coppia di tortore o due giovani colombi, come prescrive la legge del Signore. Ora a Gerusalemme c’era un uomo di nome Simeone, uomo giusto e pio, che aspettava la consolazione d’Israele, e lo Spirito Santo era su di lui. </a:t>
            </a:r>
          </a:p>
        </p:txBody>
      </p:sp>
    </p:spTree>
    <p:extLst>
      <p:ext uri="{BB962C8B-B14F-4D97-AF65-F5344CB8AC3E}">
        <p14:creationId xmlns="" xmlns:p14="http://schemas.microsoft.com/office/powerpoint/2010/main" val="516977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5622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 Spirito Santo gli aveva preannunciato che non avrebbe visto la morte senza prima aver veduto il Cristo del Signore. Mosso dallo Spirito, si recò al tempio e, mentre i genitori vi portavano il bambino Gesù per fare ciò che la Legge prescriveva a suo riguardo, anch’egli lo accolse tra le braccia e benedisse Dio, dicendo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40035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66785" y="-16486"/>
            <a:ext cx="8640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«Ora puoi lasciare, o Signore, che il tuo servo vada in pace, secondo la tua parola, perché i miei occhi hanno visto la tua salvezza, preparata da te davanti a tutti i popoli: luce per rivelarti alle genti e gloria del tuo popolo, Israele».</a:t>
            </a:r>
          </a:p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Il padre e la madre di Gesù si stupivano delle cose che si dicevano di lui. </a:t>
            </a:r>
          </a:p>
        </p:txBody>
      </p:sp>
    </p:spTree>
    <p:extLst>
      <p:ext uri="{BB962C8B-B14F-4D97-AF65-F5344CB8AC3E}">
        <p14:creationId xmlns="" xmlns:p14="http://schemas.microsoft.com/office/powerpoint/2010/main" val="34666384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0"/>
            <a:ext cx="8640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Simeone li benedisse e a Maria, sua madre, disse: «Ecco, egli è qui per la caduta e la risurrezione di molti in Israele e come segno di contraddizione – e anche a te una spada trafiggerà l’anima –, affinché siano svelati i pensieri di molti cuori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».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9922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41783" y="0"/>
            <a:ext cx="8640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C’era anche una profetessa, Anna, figlia di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Fanuèle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della tribù di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Aser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 Era molto avanzata in età, aveva vissuto con il marito sette anni dopo il suo matrimonio, era poi rimasta vedova e ora aveva ottantaquattro anni. Non si allontanava mai dal tempio, servendo Dio notte e giorno con digiuni e preghiere. </a:t>
            </a:r>
          </a:p>
        </p:txBody>
      </p:sp>
    </p:spTree>
    <p:extLst>
      <p:ext uri="{BB962C8B-B14F-4D97-AF65-F5344CB8AC3E}">
        <p14:creationId xmlns="" xmlns:p14="http://schemas.microsoft.com/office/powerpoint/2010/main" val="42436888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2.paperblog.com/i/85/853554/la-candelora-L-8L1fs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" y="10419"/>
            <a:ext cx="913346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971600" y="4581128"/>
            <a:ext cx="787908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Gloria! Gloria! </a:t>
            </a:r>
            <a:endParaRPr lang="it-IT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Showcard Gothic" panose="04020904020102020604" pitchFamily="82" charset="0"/>
              <a:ea typeface="Tahoma" pitchFamily="34" charset="0"/>
              <a:cs typeface="Tahoma" pitchFamily="34" charset="0"/>
            </a:endParaRPr>
          </a:p>
          <a:p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Cantiamo 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al Signore!</a:t>
            </a:r>
          </a:p>
        </p:txBody>
      </p:sp>
    </p:spTree>
    <p:extLst>
      <p:ext uri="{BB962C8B-B14F-4D97-AF65-F5344CB8AC3E}">
        <p14:creationId xmlns="" xmlns:p14="http://schemas.microsoft.com/office/powerpoint/2010/main" val="15665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14069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Sopraggiunta in quel momento, si mise anche lei a lodare Dio e parlava del bambino a quanti aspettavano la redenzione di Gerusalemme.</a:t>
            </a:r>
          </a:p>
          <a:p>
            <a:pPr lvl="0"/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6390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0"/>
            <a:ext cx="85689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ebbero adempiuto ogni cosa secondo la legge del Signore, fecero ritorno in Galilea, alla loro città di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Nàzaret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 Il bambino cresceva e si fortificava, pieno di sapienza, e la grazia di Dio era su di lui.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6800553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.bp.blogspot.com/_UoyNrfTFj7Q/TUStPutnVXI/AAAAAAAACkc/3sQMDfOoX0Q/s320/presentazione%2Btemp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6" y="0"/>
            <a:ext cx="417909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41988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in un solo Dio,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Padre onnipotente,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creatore del cielo e della terra,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 tutte le cose visibili e invisibili.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in un solo Signore, Gesù Cristo, unigenito Figlio di Dio,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nato dal Padre prima di tutti i secoli: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Dio da Dio, Luce da Luce,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Dio vero da Dio vero,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generato, non creato,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della stessa sostanza del Padre;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mezzo di lui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noi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opera dello Spirito santo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si è incarnato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nel seno della vergine Maria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Fu crocifisso per noi sotto Ponzio Pilato, morì e fu sepolto.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Il terzo giorno è risuscitato,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secondo le Scritture, è salito al cielo, siede alla destra del Padre. </a:t>
            </a:r>
            <a:endParaRPr lang="it-I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di nuovo verrà, nella gloria,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giudicare i vivi e i morti,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nello Spirito Santo,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che è Signore e dà la vita,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procede dal Padre e dal Figlio.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Con il Padre e il Figlio è adorato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glorificato,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Credo la Chiesa,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una santa cattolica e apostolica.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Professo un solo battesimo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per il perdono dei peccati.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Aspetto la risurrezione dei morti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e la vita del mondo che verrà.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ovimentogiuseppino.files.wordpress.com/2011/06/diapo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6" y="0"/>
            <a:ext cx="916604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16488" y="4725144"/>
            <a:ext cx="787908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Gloria! Gloria! </a:t>
            </a:r>
            <a:endParaRPr lang="it-IT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Showcard Gothic" panose="04020904020102020604" pitchFamily="82" charset="0"/>
              <a:ea typeface="Tahoma" pitchFamily="34" charset="0"/>
              <a:cs typeface="Tahoma" pitchFamily="34" charset="0"/>
            </a:endParaRPr>
          </a:p>
          <a:p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Cantiamo 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al Signore!</a:t>
            </a:r>
          </a:p>
        </p:txBody>
      </p:sp>
    </p:spTree>
    <p:extLst>
      <p:ext uri="{BB962C8B-B14F-4D97-AF65-F5344CB8AC3E}">
        <p14:creationId xmlns="" xmlns:p14="http://schemas.microsoft.com/office/powerpoint/2010/main" val="364254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3174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142976" y="2214554"/>
            <a:ext cx="6500858" cy="156966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+mn-cs"/>
              </a:rPr>
              <a:t>IL DISEGNO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71604" y="500042"/>
            <a:ext cx="6143636" cy="23083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Nel mare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 silenzio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una voce si alzò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58" y="142852"/>
            <a:ext cx="8429684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una notte senza confini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una luce brillò,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/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428604"/>
            <a:ext cx="757239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la tua mente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fece splendere le stelle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57224" y="214290"/>
            <a:ext cx="7143768" cy="3046988"/>
          </a:xfrm>
          <a:prstGeom prst="rect">
            <a:avLst/>
          </a:prstGeom>
          <a:solidFill>
            <a:schemeClr val="accent1">
              <a:lumMod val="20000"/>
              <a:lumOff val="80000"/>
              <a:alpha val="66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le tue mani modellarono la terra,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/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5786" y="285728"/>
            <a:ext cx="757239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calcolato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profondità del cielo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00100" y="0"/>
            <a:ext cx="6643702" cy="3046988"/>
          </a:xfrm>
          <a:prstGeom prst="rect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colorato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ogni fiore della terra,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dove non c'era niente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quel giorno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antuariosanmichele.it/images/stories/articoli/simeo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" y="16689"/>
            <a:ext cx="9146936" cy="68586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15616" y="4221088"/>
            <a:ext cx="677621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2D2DB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Il Signore è la vita </a:t>
            </a:r>
            <a:endParaRPr lang="it-IT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2D2DB9"/>
              </a:solidFill>
              <a:effectLst>
                <a:outerShdw blurRad="50800" algn="tl" rotWithShape="0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2D2DB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che 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2D2DB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vince la morte.</a:t>
            </a:r>
          </a:p>
        </p:txBody>
      </p:sp>
    </p:spTree>
    <p:extLst>
      <p:ext uri="{BB962C8B-B14F-4D97-AF65-F5344CB8AC3E}">
        <p14:creationId xmlns="" xmlns:p14="http://schemas.microsoft.com/office/powerpoint/2010/main" val="102713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/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85786" y="142852"/>
            <a:ext cx="7358082" cy="1569660"/>
          </a:xfrm>
          <a:prstGeom prst="rect">
            <a:avLst/>
          </a:prstGeom>
          <a:solidFill>
            <a:schemeClr val="tx2">
              <a:lumMod val="20000"/>
              <a:lumOff val="80000"/>
              <a:alpha val="72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disegnato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nubi e le montagne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71472" y="214290"/>
            <a:ext cx="778671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quando hai disegnato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cammino di ogni uomo,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l'avevi fatto anche per 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34" y="0"/>
            <a:ext cx="8143932" cy="4062651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mio nome lassù nel cielo.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mia vita insieme a te.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Avevi scritto già di me.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/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57166"/>
            <a:ext cx="6643702" cy="1569660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 ieri non sapevo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oggi ho incontrato 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Immagine 1" descr="Alba%20su%2020mar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071670" y="428604"/>
            <a:ext cx="507206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la mia libertà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è il tuo disegno 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 di 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10" y="0"/>
            <a:ext cx="742952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Non cercherò più niente</a:t>
            </a:r>
          </a:p>
          <a:p>
            <a:pPr algn="ctr" eaLnBrk="0" hangingPunct="0">
              <a:defRPr/>
            </a:pPr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perché tu mi salverai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142875" y="142875"/>
            <a:ext cx="900112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2.paperblog.com/i/85/853554/la-candelora-L-8L1fsc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" y="10419"/>
            <a:ext cx="913346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971600" y="4581128"/>
            <a:ext cx="787908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Gloria! Gloria! </a:t>
            </a:r>
            <a:endParaRPr lang="it-IT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Showcard Gothic" panose="04020904020102020604" pitchFamily="82" charset="0"/>
              <a:ea typeface="Tahoma" pitchFamily="34" charset="0"/>
              <a:cs typeface="Tahoma" pitchFamily="34" charset="0"/>
            </a:endParaRPr>
          </a:p>
          <a:p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Cantiamo 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al Signore!</a:t>
            </a:r>
          </a:p>
        </p:txBody>
      </p:sp>
    </p:spTree>
    <p:extLst>
      <p:ext uri="{BB962C8B-B14F-4D97-AF65-F5344CB8AC3E}">
        <p14:creationId xmlns="" xmlns:p14="http://schemas.microsoft.com/office/powerpoint/2010/main" val="394862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Osanna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Osanna</a:t>
            </a:r>
          </a:p>
        </p:txBody>
      </p:sp>
    </p:spTree>
    <p:extLst>
      <p:ext uri="{BB962C8B-B14F-4D97-AF65-F5344CB8AC3E}">
        <p14:creationId xmlns="" xmlns:p14="http://schemas.microsoft.com/office/powerpoint/2010/main" val="53656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donbosco-torino.it/image/06/02/06-Presentazione_al_Tempio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89"/>
            <a:ext cx="916169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34331" y="4008144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="" xmlns:p14="http://schemas.microsoft.com/office/powerpoint/2010/main" val="42829844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image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439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I cieli e la terra o Signore,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sono pieni di 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I cieli e la terra o Signore,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sono pieni di Te</a:t>
            </a:r>
          </a:p>
        </p:txBody>
      </p:sp>
    </p:spTree>
    <p:extLst>
      <p:ext uri="{BB962C8B-B14F-4D97-AF65-F5344CB8AC3E}">
        <p14:creationId xmlns="" xmlns:p14="http://schemas.microsoft.com/office/powerpoint/2010/main" val="8393623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servizioliturgico.it/wp-content/uploads/2012/02/56-Presentazione-Tempio-P-Fava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5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="" xmlns:p14="http://schemas.microsoft.com/office/powerpoint/2010/main" val="3395512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donbosco-torino.it/image/06/02/06-Presentazione_al_Tempio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</p:txBody>
      </p:sp>
    </p:spTree>
    <p:extLst>
      <p:ext uri="{BB962C8B-B14F-4D97-AF65-F5344CB8AC3E}">
        <p14:creationId xmlns="" xmlns:p14="http://schemas.microsoft.com/office/powerpoint/2010/main" val="325917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reginadellapace.net/rosario/rosario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78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="" xmlns:p14="http://schemas.microsoft.com/office/powerpoint/2010/main" val="27031633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  <a:cs typeface="Arial" charset="0"/>
              </a:rPr>
              <a:t>Mistero della fede.</a:t>
            </a:r>
          </a:p>
          <a:p>
            <a:pPr>
              <a:defRPr/>
            </a:pPr>
            <a:endParaRPr lang="it-IT" dirty="0">
              <a:solidFill>
                <a:prstClr val="black"/>
              </a:solidFill>
              <a:latin typeface="Times" charset="0"/>
              <a:cs typeface="Arial" charset="0"/>
            </a:endParaRP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Annunziamo la tua morte, Signore,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proclamiamo la tua risurrezione,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Per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con Cristo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e in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 te, Dio Padre onnipotente,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nell'unità dello Spirito Santo,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ogni onore e gloria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ovimentogiuseppino.files.wordpress.com/2011/06/diapo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6" y="0"/>
            <a:ext cx="916604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16488" y="4725144"/>
            <a:ext cx="787908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Gloria! Gloria! </a:t>
            </a:r>
            <a:endParaRPr lang="it-IT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Showcard Gothic" panose="04020904020102020604" pitchFamily="82" charset="0"/>
              <a:ea typeface="Tahoma" pitchFamily="34" charset="0"/>
              <a:cs typeface="Tahoma" pitchFamily="34" charset="0"/>
            </a:endParaRPr>
          </a:p>
          <a:p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Cantiamo 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Showcard Gothic" panose="04020904020102020604" pitchFamily="82" charset="0"/>
                <a:ea typeface="Tahoma" pitchFamily="34" charset="0"/>
                <a:cs typeface="Tahoma" pitchFamily="34" charset="0"/>
              </a:rPr>
              <a:t>al Signore!</a:t>
            </a:r>
          </a:p>
        </p:txBody>
      </p:sp>
    </p:spTree>
    <p:extLst>
      <p:ext uri="{BB962C8B-B14F-4D97-AF65-F5344CB8AC3E}">
        <p14:creationId xmlns="" xmlns:p14="http://schemas.microsoft.com/office/powerpoint/2010/main" val="138401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7" descr="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Padre nostro, che sei nei cieli,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sia santificato il tuo nome,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venga il tuo regno,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sia fatta la tua volontà,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come in cielo così in terra.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Dacci oggi il nostro pane quotidiano,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e rimetti a noi i nostri debiti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come noi li rimettiamo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ai nostri debitori,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e non ci indurre in tentazione, </a:t>
            </a:r>
          </a:p>
          <a:p>
            <a:pPr algn="just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Tuo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è il regno,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tua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la potenza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la gloria </a:t>
            </a:r>
          </a:p>
          <a:p>
            <a:pPr algn="just" eaLnBrk="1" hangingPunct="1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entra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nel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Ora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ti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stringo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4.bp.blogspot.com/-HRpd6HtBDKU/TyRlK3obSVI/AAAAAAAABlo/PTmncDM7Npc/s1600/40-Presentazione-al-Temp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298" cy="69443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971600" y="4509120"/>
            <a:ext cx="758733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Il Signore è la grazia </a:t>
            </a:r>
            <a:endParaRPr lang="it-IT" sz="5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it-IT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che </a:t>
            </a: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vince il peccato.</a:t>
            </a:r>
          </a:p>
        </p:txBody>
      </p:sp>
    </p:spTree>
    <p:extLst>
      <p:ext uri="{BB962C8B-B14F-4D97-AF65-F5344CB8AC3E}">
        <p14:creationId xmlns="" xmlns:p14="http://schemas.microsoft.com/office/powerpoint/2010/main" val="347518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2403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102404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44000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ttangolo 2"/>
          <p:cNvSpPr>
            <a:spLocks noChangeArrowheads="1"/>
          </p:cNvSpPr>
          <p:nvPr/>
        </p:nvSpPr>
        <p:spPr bwMode="auto">
          <a:xfrm>
            <a:off x="2857500" y="0"/>
            <a:ext cx="6286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è </a:t>
            </a: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entra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nel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Ora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ti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stringo </a:t>
            </a:r>
          </a:p>
          <a:p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931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37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79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2345</Words>
  <Application>Microsoft Office PowerPoint</Application>
  <PresentationFormat>Presentazione su schermo (4:3)</PresentationFormat>
  <Paragraphs>383</Paragraphs>
  <Slides>127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15</vt:i4>
      </vt:variant>
      <vt:variant>
        <vt:lpstr>Titoli diapositive</vt:lpstr>
      </vt:variant>
      <vt:variant>
        <vt:i4>127</vt:i4>
      </vt:variant>
    </vt:vector>
  </HeadingPairs>
  <TitlesOfParts>
    <vt:vector size="142" baseType="lpstr">
      <vt:lpstr>Tema di Office</vt:lpstr>
      <vt:lpstr>2_Struttura predefinita</vt:lpstr>
      <vt:lpstr>Struttura predefinita</vt:lpstr>
      <vt:lpstr>3_Tema di Office</vt:lpstr>
      <vt:lpstr>1_Tema di Office</vt:lpstr>
      <vt:lpstr>2_Tema di Office</vt:lpstr>
      <vt:lpstr>6_Tema di Office</vt:lpstr>
      <vt:lpstr>7_Tema di Office</vt:lpstr>
      <vt:lpstr>10_Tema di Office</vt:lpstr>
      <vt:lpstr>8_Tema di Office</vt:lpstr>
      <vt:lpstr>En blanco</vt:lpstr>
      <vt:lpstr>1_En blanco</vt:lpstr>
      <vt:lpstr>18_Tema di Office</vt:lpstr>
      <vt:lpstr>9_Tema di Office</vt:lpstr>
      <vt:lpstr>6_Struttura predefinita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oreste</dc:creator>
  <cp:lastModifiedBy>Oreste</cp:lastModifiedBy>
  <cp:revision>42</cp:revision>
  <dcterms:created xsi:type="dcterms:W3CDTF">2008-01-24T16:42:17Z</dcterms:created>
  <dcterms:modified xsi:type="dcterms:W3CDTF">2020-01-28T05:18:54Z</dcterms:modified>
</cp:coreProperties>
</file>