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heme/theme16.xml" ContentType="application/vnd.openxmlformats-officedocument.theme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notesSlides/notesSlide1.xml" ContentType="application/vnd.openxmlformats-officedocument.presentationml.notesSlide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notesSlides/notesSlide2.xml" ContentType="application/vnd.openxmlformats-officedocument.presentationml.notesSlide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notesSlides/notesSlide3.xml" ContentType="application/vnd.openxmlformats-officedocument.presentationml.notesSlide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notesSlides/notesSlide4.xml" ContentType="application/vnd.openxmlformats-officedocument.presentationml.notesSlide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notesSlides/notesSlide5.xml" ContentType="application/vnd.openxmlformats-officedocument.presentationml.notesSlide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notesSlides/notesSlide6.xml" ContentType="application/vnd.openxmlformats-officedocument.presentationml.notesSlide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notesSlides/notesSlide7.xml" ContentType="application/vnd.openxmlformats-officedocument.presentationml.notesSlide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notesSlides/notesSlide8.xml" ContentType="application/vnd.openxmlformats-officedocument.presentationml.notesSlide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notesSlides/notesSlide9.xml" ContentType="application/vnd.openxmlformats-officedocument.presentationml.notesSlide+xml"/>
  <Override PartName="/ppt/tags/tag1309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notesSlides/notesSlide10.xml" ContentType="application/vnd.openxmlformats-officedocument.presentationml.notesSlide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notesSlides/notesSlide11.xml" ContentType="application/vnd.openxmlformats-officedocument.presentationml.notesSlide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notesSlides/notesSlide12.xml" ContentType="application/vnd.openxmlformats-officedocument.presentationml.notesSlide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0.xml" ContentType="application/vnd.openxmlformats-officedocument.presentationml.tags+xml"/>
  <Override PartName="/ppt/notesSlides/notesSlide13.xml" ContentType="application/vnd.openxmlformats-officedocument.presentationml.notesSlide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notesSlides/notesSlide14.xml" ContentType="application/vnd.openxmlformats-officedocument.presentationml.notesSlide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  <p:sldMasterId id="2147483660" r:id="rId2"/>
    <p:sldMasterId id="2147483684" r:id="rId3"/>
    <p:sldMasterId id="2147483696" r:id="rId4"/>
    <p:sldMasterId id="2147483720" r:id="rId5"/>
    <p:sldMasterId id="2147483744" r:id="rId6"/>
    <p:sldMasterId id="2147483995" r:id="rId7"/>
    <p:sldMasterId id="2147484177" r:id="rId8"/>
    <p:sldMasterId id="2147484499" r:id="rId9"/>
    <p:sldMasterId id="2147484511" r:id="rId10"/>
    <p:sldMasterId id="2147484523" r:id="rId11"/>
    <p:sldMasterId id="2147484547" r:id="rId12"/>
    <p:sldMasterId id="2147484559" r:id="rId13"/>
    <p:sldMasterId id="2147484571" r:id="rId14"/>
    <p:sldMasterId id="2147484583" r:id="rId15"/>
  </p:sldMasterIdLst>
  <p:notesMasterIdLst>
    <p:notesMasterId r:id="rId147"/>
  </p:notesMasterIdLst>
  <p:sldIdLst>
    <p:sldId id="673" r:id="rId16"/>
    <p:sldId id="674" r:id="rId17"/>
    <p:sldId id="675" r:id="rId18"/>
    <p:sldId id="676" r:id="rId19"/>
    <p:sldId id="677" r:id="rId20"/>
    <p:sldId id="678" r:id="rId21"/>
    <p:sldId id="679" r:id="rId22"/>
    <p:sldId id="680" r:id="rId23"/>
    <p:sldId id="681" r:id="rId24"/>
    <p:sldId id="682" r:id="rId25"/>
    <p:sldId id="612" r:id="rId26"/>
    <p:sldId id="613" r:id="rId27"/>
    <p:sldId id="270" r:id="rId28"/>
    <p:sldId id="620" r:id="rId29"/>
    <p:sldId id="614" r:id="rId30"/>
    <p:sldId id="615" r:id="rId31"/>
    <p:sldId id="616" r:id="rId32"/>
    <p:sldId id="617" r:id="rId33"/>
    <p:sldId id="618" r:id="rId34"/>
    <p:sldId id="619" r:id="rId35"/>
    <p:sldId id="277" r:id="rId36"/>
    <p:sldId id="278" r:id="rId37"/>
    <p:sldId id="479" r:id="rId38"/>
    <p:sldId id="483" r:id="rId39"/>
    <p:sldId id="544" r:id="rId40"/>
    <p:sldId id="545" r:id="rId41"/>
    <p:sldId id="546" r:id="rId42"/>
    <p:sldId id="547" r:id="rId43"/>
    <p:sldId id="548" r:id="rId44"/>
    <p:sldId id="549" r:id="rId45"/>
    <p:sldId id="488" r:id="rId46"/>
    <p:sldId id="489" r:id="rId47"/>
    <p:sldId id="490" r:id="rId48"/>
    <p:sldId id="420" r:id="rId49"/>
    <p:sldId id="656" r:id="rId50"/>
    <p:sldId id="657" r:id="rId51"/>
    <p:sldId id="658" r:id="rId52"/>
    <p:sldId id="659" r:id="rId53"/>
    <p:sldId id="660" r:id="rId54"/>
    <p:sldId id="661" r:id="rId55"/>
    <p:sldId id="662" r:id="rId56"/>
    <p:sldId id="663" r:id="rId57"/>
    <p:sldId id="664" r:id="rId58"/>
    <p:sldId id="665" r:id="rId59"/>
    <p:sldId id="666" r:id="rId60"/>
    <p:sldId id="667" r:id="rId61"/>
    <p:sldId id="668" r:id="rId62"/>
    <p:sldId id="669" r:id="rId63"/>
    <p:sldId id="670" r:id="rId64"/>
    <p:sldId id="671" r:id="rId65"/>
    <p:sldId id="672" r:id="rId66"/>
    <p:sldId id="700" r:id="rId67"/>
    <p:sldId id="698" r:id="rId68"/>
    <p:sldId id="476" r:id="rId69"/>
    <p:sldId id="699" r:id="rId70"/>
    <p:sldId id="554" r:id="rId71"/>
    <p:sldId id="555" r:id="rId72"/>
    <p:sldId id="556" r:id="rId73"/>
    <p:sldId id="557" r:id="rId74"/>
    <p:sldId id="558" r:id="rId75"/>
    <p:sldId id="559" r:id="rId76"/>
    <p:sldId id="560" r:id="rId77"/>
    <p:sldId id="561" r:id="rId78"/>
    <p:sldId id="562" r:id="rId79"/>
    <p:sldId id="563" r:id="rId80"/>
    <p:sldId id="397" r:id="rId81"/>
    <p:sldId id="398" r:id="rId82"/>
    <p:sldId id="598" r:id="rId83"/>
    <p:sldId id="599" r:id="rId84"/>
    <p:sldId id="600" r:id="rId85"/>
    <p:sldId id="601" r:id="rId86"/>
    <p:sldId id="602" r:id="rId87"/>
    <p:sldId id="603" r:id="rId88"/>
    <p:sldId id="621" r:id="rId89"/>
    <p:sldId id="622" r:id="rId90"/>
    <p:sldId id="623" r:id="rId91"/>
    <p:sldId id="624" r:id="rId92"/>
    <p:sldId id="625" r:id="rId93"/>
    <p:sldId id="626" r:id="rId94"/>
    <p:sldId id="627" r:id="rId95"/>
    <p:sldId id="628" r:id="rId96"/>
    <p:sldId id="683" r:id="rId97"/>
    <p:sldId id="684" r:id="rId98"/>
    <p:sldId id="685" r:id="rId99"/>
    <p:sldId id="686" r:id="rId100"/>
    <p:sldId id="687" r:id="rId101"/>
    <p:sldId id="688" r:id="rId102"/>
    <p:sldId id="689" r:id="rId103"/>
    <p:sldId id="690" r:id="rId104"/>
    <p:sldId id="691" r:id="rId105"/>
    <p:sldId id="692" r:id="rId106"/>
    <p:sldId id="693" r:id="rId107"/>
    <p:sldId id="694" r:id="rId108"/>
    <p:sldId id="641" r:id="rId109"/>
    <p:sldId id="642" r:id="rId110"/>
    <p:sldId id="643" r:id="rId111"/>
    <p:sldId id="473" r:id="rId112"/>
    <p:sldId id="458" r:id="rId113"/>
    <p:sldId id="585" r:id="rId114"/>
    <p:sldId id="586" r:id="rId115"/>
    <p:sldId id="587" r:id="rId116"/>
    <p:sldId id="588" r:id="rId117"/>
    <p:sldId id="589" r:id="rId118"/>
    <p:sldId id="590" r:id="rId119"/>
    <p:sldId id="591" r:id="rId120"/>
    <p:sldId id="604" r:id="rId121"/>
    <p:sldId id="605" r:id="rId122"/>
    <p:sldId id="606" r:id="rId123"/>
    <p:sldId id="594" r:id="rId124"/>
    <p:sldId id="595" r:id="rId125"/>
    <p:sldId id="607" r:id="rId126"/>
    <p:sldId id="608" r:id="rId127"/>
    <p:sldId id="609" r:id="rId128"/>
    <p:sldId id="610" r:id="rId129"/>
    <p:sldId id="611" r:id="rId130"/>
    <p:sldId id="593" r:id="rId131"/>
    <p:sldId id="427" r:id="rId132"/>
    <p:sldId id="645" r:id="rId133"/>
    <p:sldId id="695" r:id="rId134"/>
    <p:sldId id="696" r:id="rId135"/>
    <p:sldId id="648" r:id="rId136"/>
    <p:sldId id="649" r:id="rId137"/>
    <p:sldId id="650" r:id="rId138"/>
    <p:sldId id="651" r:id="rId139"/>
    <p:sldId id="652" r:id="rId140"/>
    <p:sldId id="653" r:id="rId141"/>
    <p:sldId id="654" r:id="rId142"/>
    <p:sldId id="655" r:id="rId143"/>
    <p:sldId id="413" r:id="rId144"/>
    <p:sldId id="517" r:id="rId145"/>
    <p:sldId id="472" r:id="rId146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00B0F0"/>
    <a:srgbClr val="11FFFC"/>
    <a:srgbClr val="BDD6E1"/>
    <a:srgbClr val="E3E74B"/>
    <a:srgbClr val="9E0F07"/>
    <a:srgbClr val="0785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>
      <p:cViewPr varScale="1">
        <p:scale>
          <a:sx n="112" d="100"/>
          <a:sy n="112" d="100"/>
        </p:scale>
        <p:origin x="-153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117" Type="http://schemas.openxmlformats.org/officeDocument/2006/relationships/slide" Target="slides/slide102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33" Type="http://schemas.openxmlformats.org/officeDocument/2006/relationships/slide" Target="slides/slide118.xml"/><Relationship Id="rId138" Type="http://schemas.openxmlformats.org/officeDocument/2006/relationships/slide" Target="slides/slide123.xml"/><Relationship Id="rId16" Type="http://schemas.openxmlformats.org/officeDocument/2006/relationships/slide" Target="slides/slide1.xml"/><Relationship Id="rId107" Type="http://schemas.openxmlformats.org/officeDocument/2006/relationships/slide" Target="slides/slide9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slide" Target="slides/slide108.xml"/><Relationship Id="rId128" Type="http://schemas.openxmlformats.org/officeDocument/2006/relationships/slide" Target="slides/slide113.xml"/><Relationship Id="rId144" Type="http://schemas.openxmlformats.org/officeDocument/2006/relationships/slide" Target="slides/slide129.xml"/><Relationship Id="rId14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5.xml"/><Relationship Id="rId95" Type="http://schemas.openxmlformats.org/officeDocument/2006/relationships/slide" Target="slides/slide80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113" Type="http://schemas.openxmlformats.org/officeDocument/2006/relationships/slide" Target="slides/slide98.xml"/><Relationship Id="rId118" Type="http://schemas.openxmlformats.org/officeDocument/2006/relationships/slide" Target="slides/slide103.xml"/><Relationship Id="rId134" Type="http://schemas.openxmlformats.org/officeDocument/2006/relationships/slide" Target="slides/slide119.xml"/><Relationship Id="rId139" Type="http://schemas.openxmlformats.org/officeDocument/2006/relationships/slide" Target="slides/slide124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150" Type="http://schemas.openxmlformats.org/officeDocument/2006/relationships/theme" Target="theme/theme1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103" Type="http://schemas.openxmlformats.org/officeDocument/2006/relationships/slide" Target="slides/slide88.xml"/><Relationship Id="rId108" Type="http://schemas.openxmlformats.org/officeDocument/2006/relationships/slide" Target="slides/slide93.xml"/><Relationship Id="rId116" Type="http://schemas.openxmlformats.org/officeDocument/2006/relationships/slide" Target="slides/slide101.xml"/><Relationship Id="rId124" Type="http://schemas.openxmlformats.org/officeDocument/2006/relationships/slide" Target="slides/slide109.xml"/><Relationship Id="rId129" Type="http://schemas.openxmlformats.org/officeDocument/2006/relationships/slide" Target="slides/slide114.xml"/><Relationship Id="rId137" Type="http://schemas.openxmlformats.org/officeDocument/2006/relationships/slide" Target="slides/slide12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91" Type="http://schemas.openxmlformats.org/officeDocument/2006/relationships/slide" Target="slides/slide76.xml"/><Relationship Id="rId96" Type="http://schemas.openxmlformats.org/officeDocument/2006/relationships/slide" Target="slides/slide81.xml"/><Relationship Id="rId111" Type="http://schemas.openxmlformats.org/officeDocument/2006/relationships/slide" Target="slides/slide96.xml"/><Relationship Id="rId132" Type="http://schemas.openxmlformats.org/officeDocument/2006/relationships/slide" Target="slides/slide117.xml"/><Relationship Id="rId140" Type="http://schemas.openxmlformats.org/officeDocument/2006/relationships/slide" Target="slides/slide125.xml"/><Relationship Id="rId145" Type="http://schemas.openxmlformats.org/officeDocument/2006/relationships/slide" Target="slides/slide1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6" Type="http://schemas.openxmlformats.org/officeDocument/2006/relationships/slide" Target="slides/slide91.xml"/><Relationship Id="rId114" Type="http://schemas.openxmlformats.org/officeDocument/2006/relationships/slide" Target="slides/slide99.xml"/><Relationship Id="rId119" Type="http://schemas.openxmlformats.org/officeDocument/2006/relationships/slide" Target="slides/slide104.xml"/><Relationship Id="rId127" Type="http://schemas.openxmlformats.org/officeDocument/2006/relationships/slide" Target="slides/slide11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slide" Target="slides/slide107.xml"/><Relationship Id="rId130" Type="http://schemas.openxmlformats.org/officeDocument/2006/relationships/slide" Target="slides/slide115.xml"/><Relationship Id="rId135" Type="http://schemas.openxmlformats.org/officeDocument/2006/relationships/slide" Target="slides/slide120.xml"/><Relationship Id="rId143" Type="http://schemas.openxmlformats.org/officeDocument/2006/relationships/slide" Target="slides/slide128.xml"/><Relationship Id="rId148" Type="http://schemas.openxmlformats.org/officeDocument/2006/relationships/presProps" Target="presProps.xml"/><Relationship Id="rId15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slide" Target="slides/slide9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slide" Target="slides/slide89.xml"/><Relationship Id="rId120" Type="http://schemas.openxmlformats.org/officeDocument/2006/relationships/slide" Target="slides/slide105.xml"/><Relationship Id="rId125" Type="http://schemas.openxmlformats.org/officeDocument/2006/relationships/slide" Target="slides/slide110.xml"/><Relationship Id="rId141" Type="http://schemas.openxmlformats.org/officeDocument/2006/relationships/slide" Target="slides/slide126.xml"/><Relationship Id="rId146" Type="http://schemas.openxmlformats.org/officeDocument/2006/relationships/slide" Target="slides/slide13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15" Type="http://schemas.openxmlformats.org/officeDocument/2006/relationships/slide" Target="slides/slide100.xml"/><Relationship Id="rId131" Type="http://schemas.openxmlformats.org/officeDocument/2006/relationships/slide" Target="slides/slide116.xml"/><Relationship Id="rId136" Type="http://schemas.openxmlformats.org/officeDocument/2006/relationships/slide" Target="slides/slide121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slide" Target="slides/slide90.xml"/><Relationship Id="rId126" Type="http://schemas.openxmlformats.org/officeDocument/2006/relationships/slide" Target="slides/slide111.xml"/><Relationship Id="rId14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121" Type="http://schemas.openxmlformats.org/officeDocument/2006/relationships/slide" Target="slides/slide106.xml"/><Relationship Id="rId142" Type="http://schemas.openxmlformats.org/officeDocument/2006/relationships/slide" Target="slides/slide12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1E5383DA-609F-4FB8-8F53-04ADC63C405E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51F5C222-7F32-4B2B-A68F-88F65E4C42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35127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311F7C-E527-4559-911E-0AE5F1B22EFE}" type="slidenum">
              <a:rPr lang="es-ES" smtClean="0">
                <a:latin typeface="Times" pitchFamily="18" charset="0"/>
              </a:rPr>
              <a:pPr>
                <a:defRPr/>
              </a:pPr>
              <a:t>31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155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EDED68-5881-411C-B9DC-91A3E7D79810}" type="slidenum">
              <a:rPr lang="it-IT">
                <a:solidFill>
                  <a:prstClr val="black"/>
                </a:solidFill>
              </a:rPr>
              <a:pPr/>
              <a:t>124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25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E355BAA-DAA5-4F15-A96D-3BA0CAFC592A}" type="slidenum">
              <a:rPr lang="it-IT">
                <a:solidFill>
                  <a:prstClr val="black"/>
                </a:solidFill>
              </a:rPr>
              <a:pPr/>
              <a:t>125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360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3C16E2-538D-4FD0-9D81-1D8E9F7693E1}" type="slidenum">
              <a:rPr lang="it-IT">
                <a:solidFill>
                  <a:prstClr val="black"/>
                </a:solidFill>
              </a:rPr>
              <a:pPr/>
              <a:t>126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46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549A10-6AD6-41D4-B432-62B923B1DECA}" type="slidenum">
              <a:rPr lang="it-IT">
                <a:solidFill>
                  <a:prstClr val="black"/>
                </a:solidFill>
              </a:rPr>
              <a:pPr/>
              <a:t>127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565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F01F682-225B-4747-A170-60386699A21E}" type="slidenum">
              <a:rPr lang="it-IT">
                <a:solidFill>
                  <a:prstClr val="black"/>
                </a:solidFill>
              </a:rPr>
              <a:pPr/>
              <a:t>128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D1B9F0-0C46-49CB-B7BA-D5512C34CFA0}" type="slidenum">
              <a:rPr lang="es-ES" smtClean="0">
                <a:latin typeface="Times" pitchFamily="18" charset="0"/>
              </a:rPr>
              <a:pPr>
                <a:defRPr/>
              </a:pPr>
              <a:t>33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2C7B58E2-BA5A-408B-9F0D-6D59D9997768}" type="slidenum">
              <a:rPr lang="it-IT" sz="1200" smtClean="0">
                <a:solidFill>
                  <a:prstClr val="black"/>
                </a:solidFill>
              </a:rPr>
              <a:pPr/>
              <a:t>72</a:t>
            </a:fld>
            <a:endParaRPr lang="it-IT" sz="1200" smtClean="0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454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08FB02-2072-4097-B204-DFC20A35CCDA}" type="slidenum">
              <a:rPr lang="it-IT">
                <a:solidFill>
                  <a:prstClr val="black"/>
                </a:solidFill>
              </a:rPr>
              <a:pPr/>
              <a:t>118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146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E8662E8-1908-4F07-99A9-20862A52959C}" type="slidenum">
              <a:rPr lang="it-IT" sz="1200" smtClean="0">
                <a:solidFill>
                  <a:prstClr val="black"/>
                </a:solidFill>
              </a:rPr>
              <a:pPr eaLnBrk="1" hangingPunct="1"/>
              <a:t>119</a:t>
            </a:fld>
            <a:endParaRPr lang="it-IT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157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81510DA-871C-4EAB-9BEC-DE1932BA1EA2}" type="slidenum">
              <a:rPr lang="it-IT" sz="1200" smtClean="0">
                <a:solidFill>
                  <a:prstClr val="black"/>
                </a:solidFill>
              </a:rPr>
              <a:pPr eaLnBrk="1" hangingPunct="1"/>
              <a:t>120</a:t>
            </a:fld>
            <a:endParaRPr lang="it-IT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484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82C91A-AB92-4FC6-890C-892F95AD7045}" type="slidenum">
              <a:rPr lang="it-IT">
                <a:solidFill>
                  <a:prstClr val="black"/>
                </a:solidFill>
              </a:rPr>
              <a:pPr/>
              <a:t>121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4950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B3EAAD-00E2-449B-886B-CC239BDDE1E0}" type="slidenum">
              <a:rPr lang="it-IT">
                <a:solidFill>
                  <a:prstClr val="black"/>
                </a:solidFill>
              </a:rPr>
              <a:pPr/>
              <a:t>122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053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619557-E71E-49E1-9768-A8C93A8331A8}" type="slidenum">
              <a:rPr lang="it-IT">
                <a:solidFill>
                  <a:prstClr val="black"/>
                </a:solidFill>
              </a:rPr>
              <a:pPr/>
              <a:t>123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tags" Target="../tags/tag591.xml"/><Relationship Id="rId2" Type="http://schemas.openxmlformats.org/officeDocument/2006/relationships/tags" Target="../tags/tag590.xml"/><Relationship Id="rId1" Type="http://schemas.openxmlformats.org/officeDocument/2006/relationships/tags" Target="../tags/tag589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593.xml"/><Relationship Id="rId4" Type="http://schemas.openxmlformats.org/officeDocument/2006/relationships/tags" Target="../tags/tag59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tags" Target="../tags/tag596.xml"/><Relationship Id="rId2" Type="http://schemas.openxmlformats.org/officeDocument/2006/relationships/tags" Target="../tags/tag595.xml"/><Relationship Id="rId1" Type="http://schemas.openxmlformats.org/officeDocument/2006/relationships/tags" Target="../tags/tag594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598.xml"/><Relationship Id="rId4" Type="http://schemas.openxmlformats.org/officeDocument/2006/relationships/tags" Target="../tags/tag59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tags" Target="../tags/tag601.xml"/><Relationship Id="rId2" Type="http://schemas.openxmlformats.org/officeDocument/2006/relationships/tags" Target="../tags/tag600.xml"/><Relationship Id="rId1" Type="http://schemas.openxmlformats.org/officeDocument/2006/relationships/tags" Target="../tags/tag599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603.xml"/><Relationship Id="rId4" Type="http://schemas.openxmlformats.org/officeDocument/2006/relationships/tags" Target="../tags/tag60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tags" Target="../tags/tag606.xml"/><Relationship Id="rId7" Type="http://schemas.openxmlformats.org/officeDocument/2006/relationships/slideMaster" Target="../slideMasters/slideMaster10.xml"/><Relationship Id="rId2" Type="http://schemas.openxmlformats.org/officeDocument/2006/relationships/tags" Target="../tags/tag605.xml"/><Relationship Id="rId1" Type="http://schemas.openxmlformats.org/officeDocument/2006/relationships/tags" Target="../tags/tag604.xml"/><Relationship Id="rId6" Type="http://schemas.openxmlformats.org/officeDocument/2006/relationships/tags" Target="../tags/tag609.xml"/><Relationship Id="rId5" Type="http://schemas.openxmlformats.org/officeDocument/2006/relationships/tags" Target="../tags/tag608.xml"/><Relationship Id="rId4" Type="http://schemas.openxmlformats.org/officeDocument/2006/relationships/tags" Target="../tags/tag607.xml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tags" Target="../tags/tag617.xml"/><Relationship Id="rId3" Type="http://schemas.openxmlformats.org/officeDocument/2006/relationships/tags" Target="../tags/tag612.xml"/><Relationship Id="rId7" Type="http://schemas.openxmlformats.org/officeDocument/2006/relationships/tags" Target="../tags/tag616.xml"/><Relationship Id="rId2" Type="http://schemas.openxmlformats.org/officeDocument/2006/relationships/tags" Target="../tags/tag611.xml"/><Relationship Id="rId1" Type="http://schemas.openxmlformats.org/officeDocument/2006/relationships/tags" Target="../tags/tag610.xml"/><Relationship Id="rId6" Type="http://schemas.openxmlformats.org/officeDocument/2006/relationships/tags" Target="../tags/tag615.xml"/><Relationship Id="rId5" Type="http://schemas.openxmlformats.org/officeDocument/2006/relationships/tags" Target="../tags/tag614.xml"/><Relationship Id="rId4" Type="http://schemas.openxmlformats.org/officeDocument/2006/relationships/tags" Target="../tags/tag613.xml"/><Relationship Id="rId9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tags" Target="../tags/tag620.xml"/><Relationship Id="rId2" Type="http://schemas.openxmlformats.org/officeDocument/2006/relationships/tags" Target="../tags/tag619.xml"/><Relationship Id="rId1" Type="http://schemas.openxmlformats.org/officeDocument/2006/relationships/tags" Target="../tags/tag618.xml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62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tags" Target="../tags/tag624.xml"/><Relationship Id="rId2" Type="http://schemas.openxmlformats.org/officeDocument/2006/relationships/tags" Target="../tags/tag623.xml"/><Relationship Id="rId1" Type="http://schemas.openxmlformats.org/officeDocument/2006/relationships/tags" Target="../tags/tag622.xml"/><Relationship Id="rId4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tags" Target="../tags/tag627.xml"/><Relationship Id="rId7" Type="http://schemas.openxmlformats.org/officeDocument/2006/relationships/slideMaster" Target="../slideMasters/slideMaster10.xml"/><Relationship Id="rId2" Type="http://schemas.openxmlformats.org/officeDocument/2006/relationships/tags" Target="../tags/tag626.xml"/><Relationship Id="rId1" Type="http://schemas.openxmlformats.org/officeDocument/2006/relationships/tags" Target="../tags/tag625.xml"/><Relationship Id="rId6" Type="http://schemas.openxmlformats.org/officeDocument/2006/relationships/tags" Target="../tags/tag630.xml"/><Relationship Id="rId5" Type="http://schemas.openxmlformats.org/officeDocument/2006/relationships/tags" Target="../tags/tag629.xml"/><Relationship Id="rId4" Type="http://schemas.openxmlformats.org/officeDocument/2006/relationships/tags" Target="../tags/tag62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tags" Target="../tags/tag633.xml"/><Relationship Id="rId7" Type="http://schemas.openxmlformats.org/officeDocument/2006/relationships/slideMaster" Target="../slideMasters/slideMaster10.xml"/><Relationship Id="rId2" Type="http://schemas.openxmlformats.org/officeDocument/2006/relationships/tags" Target="../tags/tag632.xml"/><Relationship Id="rId1" Type="http://schemas.openxmlformats.org/officeDocument/2006/relationships/tags" Target="../tags/tag631.xml"/><Relationship Id="rId6" Type="http://schemas.openxmlformats.org/officeDocument/2006/relationships/tags" Target="../tags/tag636.xml"/><Relationship Id="rId5" Type="http://schemas.openxmlformats.org/officeDocument/2006/relationships/tags" Target="../tags/tag635.xml"/><Relationship Id="rId4" Type="http://schemas.openxmlformats.org/officeDocument/2006/relationships/tags" Target="../tags/tag63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tags" Target="../tags/tag639.xml"/><Relationship Id="rId2" Type="http://schemas.openxmlformats.org/officeDocument/2006/relationships/tags" Target="../tags/tag638.xml"/><Relationship Id="rId1" Type="http://schemas.openxmlformats.org/officeDocument/2006/relationships/tags" Target="../tags/tag637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641.xml"/><Relationship Id="rId4" Type="http://schemas.openxmlformats.org/officeDocument/2006/relationships/tags" Target="../tags/tag64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tags" Target="../tags/tag644.xml"/><Relationship Id="rId2" Type="http://schemas.openxmlformats.org/officeDocument/2006/relationships/tags" Target="../tags/tag643.xml"/><Relationship Id="rId1" Type="http://schemas.openxmlformats.org/officeDocument/2006/relationships/tags" Target="../tags/tag642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646.xml"/><Relationship Id="rId4" Type="http://schemas.openxmlformats.org/officeDocument/2006/relationships/tags" Target="../tags/tag645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tags" Target="../tags/tag654.xml"/><Relationship Id="rId2" Type="http://schemas.openxmlformats.org/officeDocument/2006/relationships/tags" Target="../tags/tag653.xml"/><Relationship Id="rId1" Type="http://schemas.openxmlformats.org/officeDocument/2006/relationships/tags" Target="../tags/tag652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656.xml"/><Relationship Id="rId4" Type="http://schemas.openxmlformats.org/officeDocument/2006/relationships/tags" Target="../tags/tag655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659.xml"/><Relationship Id="rId2" Type="http://schemas.openxmlformats.org/officeDocument/2006/relationships/tags" Target="../tags/tag658.xml"/><Relationship Id="rId1" Type="http://schemas.openxmlformats.org/officeDocument/2006/relationships/tags" Target="../tags/tag657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661.xml"/><Relationship Id="rId4" Type="http://schemas.openxmlformats.org/officeDocument/2006/relationships/tags" Target="../tags/tag66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664.xml"/><Relationship Id="rId2" Type="http://schemas.openxmlformats.org/officeDocument/2006/relationships/tags" Target="../tags/tag663.xml"/><Relationship Id="rId1" Type="http://schemas.openxmlformats.org/officeDocument/2006/relationships/tags" Target="../tags/tag662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666.xml"/><Relationship Id="rId4" Type="http://schemas.openxmlformats.org/officeDocument/2006/relationships/tags" Target="../tags/tag66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tags" Target="../tags/tag669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668.xml"/><Relationship Id="rId1" Type="http://schemas.openxmlformats.org/officeDocument/2006/relationships/tags" Target="../tags/tag667.xml"/><Relationship Id="rId6" Type="http://schemas.openxmlformats.org/officeDocument/2006/relationships/tags" Target="../tags/tag672.xml"/><Relationship Id="rId5" Type="http://schemas.openxmlformats.org/officeDocument/2006/relationships/tags" Target="../tags/tag671.xml"/><Relationship Id="rId4" Type="http://schemas.openxmlformats.org/officeDocument/2006/relationships/tags" Target="../tags/tag670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tags" Target="../tags/tag680.xml"/><Relationship Id="rId3" Type="http://schemas.openxmlformats.org/officeDocument/2006/relationships/tags" Target="../tags/tag675.xml"/><Relationship Id="rId7" Type="http://schemas.openxmlformats.org/officeDocument/2006/relationships/tags" Target="../tags/tag679.xml"/><Relationship Id="rId2" Type="http://schemas.openxmlformats.org/officeDocument/2006/relationships/tags" Target="../tags/tag674.xml"/><Relationship Id="rId1" Type="http://schemas.openxmlformats.org/officeDocument/2006/relationships/tags" Target="../tags/tag673.xml"/><Relationship Id="rId6" Type="http://schemas.openxmlformats.org/officeDocument/2006/relationships/tags" Target="../tags/tag678.xml"/><Relationship Id="rId5" Type="http://schemas.openxmlformats.org/officeDocument/2006/relationships/tags" Target="../tags/tag677.xml"/><Relationship Id="rId4" Type="http://schemas.openxmlformats.org/officeDocument/2006/relationships/tags" Target="../tags/tag676.xml"/><Relationship Id="rId9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tags" Target="../tags/tag683.xml"/><Relationship Id="rId2" Type="http://schemas.openxmlformats.org/officeDocument/2006/relationships/tags" Target="../tags/tag682.xml"/><Relationship Id="rId1" Type="http://schemas.openxmlformats.org/officeDocument/2006/relationships/tags" Target="../tags/tag681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684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tags" Target="../tags/tag687.xml"/><Relationship Id="rId2" Type="http://schemas.openxmlformats.org/officeDocument/2006/relationships/tags" Target="../tags/tag686.xml"/><Relationship Id="rId1" Type="http://schemas.openxmlformats.org/officeDocument/2006/relationships/tags" Target="../tags/tag685.xml"/><Relationship Id="rId4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tags" Target="../tags/tag690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689.xml"/><Relationship Id="rId1" Type="http://schemas.openxmlformats.org/officeDocument/2006/relationships/tags" Target="../tags/tag688.xml"/><Relationship Id="rId6" Type="http://schemas.openxmlformats.org/officeDocument/2006/relationships/tags" Target="../tags/tag693.xml"/><Relationship Id="rId5" Type="http://schemas.openxmlformats.org/officeDocument/2006/relationships/tags" Target="../tags/tag692.xml"/><Relationship Id="rId4" Type="http://schemas.openxmlformats.org/officeDocument/2006/relationships/tags" Target="../tags/tag69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tags" Target="../tags/tag696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695.xml"/><Relationship Id="rId1" Type="http://schemas.openxmlformats.org/officeDocument/2006/relationships/tags" Target="../tags/tag694.xml"/><Relationship Id="rId6" Type="http://schemas.openxmlformats.org/officeDocument/2006/relationships/tags" Target="../tags/tag699.xml"/><Relationship Id="rId5" Type="http://schemas.openxmlformats.org/officeDocument/2006/relationships/tags" Target="../tags/tag698.xml"/><Relationship Id="rId4" Type="http://schemas.openxmlformats.org/officeDocument/2006/relationships/tags" Target="../tags/tag69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tags" Target="../tags/tag702.xml"/><Relationship Id="rId2" Type="http://schemas.openxmlformats.org/officeDocument/2006/relationships/tags" Target="../tags/tag701.xml"/><Relationship Id="rId1" Type="http://schemas.openxmlformats.org/officeDocument/2006/relationships/tags" Target="../tags/tag700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704.xml"/><Relationship Id="rId4" Type="http://schemas.openxmlformats.org/officeDocument/2006/relationships/tags" Target="../tags/tag70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tags" Target="../tags/tag707.xml"/><Relationship Id="rId2" Type="http://schemas.openxmlformats.org/officeDocument/2006/relationships/tags" Target="../tags/tag706.xml"/><Relationship Id="rId1" Type="http://schemas.openxmlformats.org/officeDocument/2006/relationships/tags" Target="../tags/tag705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709.xml"/><Relationship Id="rId4" Type="http://schemas.openxmlformats.org/officeDocument/2006/relationships/tags" Target="../tags/tag708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tags" Target="../tags/tag717.xml"/><Relationship Id="rId2" Type="http://schemas.openxmlformats.org/officeDocument/2006/relationships/tags" Target="../tags/tag716.xml"/><Relationship Id="rId1" Type="http://schemas.openxmlformats.org/officeDocument/2006/relationships/tags" Target="../tags/tag715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719.xml"/><Relationship Id="rId4" Type="http://schemas.openxmlformats.org/officeDocument/2006/relationships/tags" Target="../tags/tag718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722.xml"/><Relationship Id="rId2" Type="http://schemas.openxmlformats.org/officeDocument/2006/relationships/tags" Target="../tags/tag721.xml"/><Relationship Id="rId1" Type="http://schemas.openxmlformats.org/officeDocument/2006/relationships/tags" Target="../tags/tag720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724.xml"/><Relationship Id="rId4" Type="http://schemas.openxmlformats.org/officeDocument/2006/relationships/tags" Target="../tags/tag72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727.xml"/><Relationship Id="rId2" Type="http://schemas.openxmlformats.org/officeDocument/2006/relationships/tags" Target="../tags/tag726.xml"/><Relationship Id="rId1" Type="http://schemas.openxmlformats.org/officeDocument/2006/relationships/tags" Target="../tags/tag725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729.xml"/><Relationship Id="rId4" Type="http://schemas.openxmlformats.org/officeDocument/2006/relationships/tags" Target="../tags/tag728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tags" Target="../tags/tag732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731.xml"/><Relationship Id="rId1" Type="http://schemas.openxmlformats.org/officeDocument/2006/relationships/tags" Target="../tags/tag730.xml"/><Relationship Id="rId6" Type="http://schemas.openxmlformats.org/officeDocument/2006/relationships/tags" Target="../tags/tag735.xml"/><Relationship Id="rId5" Type="http://schemas.openxmlformats.org/officeDocument/2006/relationships/tags" Target="../tags/tag734.xml"/><Relationship Id="rId4" Type="http://schemas.openxmlformats.org/officeDocument/2006/relationships/tags" Target="../tags/tag733.xml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tags" Target="../tags/tag743.xml"/><Relationship Id="rId3" Type="http://schemas.openxmlformats.org/officeDocument/2006/relationships/tags" Target="../tags/tag738.xml"/><Relationship Id="rId7" Type="http://schemas.openxmlformats.org/officeDocument/2006/relationships/tags" Target="../tags/tag742.xml"/><Relationship Id="rId2" Type="http://schemas.openxmlformats.org/officeDocument/2006/relationships/tags" Target="../tags/tag737.xml"/><Relationship Id="rId1" Type="http://schemas.openxmlformats.org/officeDocument/2006/relationships/tags" Target="../tags/tag736.xml"/><Relationship Id="rId6" Type="http://schemas.openxmlformats.org/officeDocument/2006/relationships/tags" Target="../tags/tag741.xml"/><Relationship Id="rId5" Type="http://schemas.openxmlformats.org/officeDocument/2006/relationships/tags" Target="../tags/tag740.xml"/><Relationship Id="rId4" Type="http://schemas.openxmlformats.org/officeDocument/2006/relationships/tags" Target="../tags/tag739.xml"/><Relationship Id="rId9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tags" Target="../tags/tag746.xml"/><Relationship Id="rId2" Type="http://schemas.openxmlformats.org/officeDocument/2006/relationships/tags" Target="../tags/tag745.xml"/><Relationship Id="rId1" Type="http://schemas.openxmlformats.org/officeDocument/2006/relationships/tags" Target="../tags/tag744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74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750.xml"/><Relationship Id="rId2" Type="http://schemas.openxmlformats.org/officeDocument/2006/relationships/tags" Target="../tags/tag749.xml"/><Relationship Id="rId1" Type="http://schemas.openxmlformats.org/officeDocument/2006/relationships/tags" Target="../tags/tag748.xml"/><Relationship Id="rId4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753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752.xml"/><Relationship Id="rId1" Type="http://schemas.openxmlformats.org/officeDocument/2006/relationships/tags" Target="../tags/tag751.xml"/><Relationship Id="rId6" Type="http://schemas.openxmlformats.org/officeDocument/2006/relationships/tags" Target="../tags/tag756.xml"/><Relationship Id="rId5" Type="http://schemas.openxmlformats.org/officeDocument/2006/relationships/tags" Target="../tags/tag755.xml"/><Relationship Id="rId4" Type="http://schemas.openxmlformats.org/officeDocument/2006/relationships/tags" Target="../tags/tag75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tags" Target="../tags/tag759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758.xml"/><Relationship Id="rId1" Type="http://schemas.openxmlformats.org/officeDocument/2006/relationships/tags" Target="../tags/tag757.xml"/><Relationship Id="rId6" Type="http://schemas.openxmlformats.org/officeDocument/2006/relationships/tags" Target="../tags/tag762.xml"/><Relationship Id="rId5" Type="http://schemas.openxmlformats.org/officeDocument/2006/relationships/tags" Target="../tags/tag761.xml"/><Relationship Id="rId4" Type="http://schemas.openxmlformats.org/officeDocument/2006/relationships/tags" Target="../tags/tag760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tags" Target="../tags/tag765.xml"/><Relationship Id="rId2" Type="http://schemas.openxmlformats.org/officeDocument/2006/relationships/tags" Target="../tags/tag764.xml"/><Relationship Id="rId1" Type="http://schemas.openxmlformats.org/officeDocument/2006/relationships/tags" Target="../tags/tag763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767.xml"/><Relationship Id="rId4" Type="http://schemas.openxmlformats.org/officeDocument/2006/relationships/tags" Target="../tags/tag766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tags" Target="../tags/tag770.xml"/><Relationship Id="rId2" Type="http://schemas.openxmlformats.org/officeDocument/2006/relationships/tags" Target="../tags/tag769.xml"/><Relationship Id="rId1" Type="http://schemas.openxmlformats.org/officeDocument/2006/relationships/tags" Target="../tags/tag768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772.xml"/><Relationship Id="rId4" Type="http://schemas.openxmlformats.org/officeDocument/2006/relationships/tags" Target="../tags/tag771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tags" Target="../tags/tag780.xml"/><Relationship Id="rId2" Type="http://schemas.openxmlformats.org/officeDocument/2006/relationships/tags" Target="../tags/tag779.xml"/><Relationship Id="rId1" Type="http://schemas.openxmlformats.org/officeDocument/2006/relationships/tags" Target="../tags/tag778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782.xml"/><Relationship Id="rId4" Type="http://schemas.openxmlformats.org/officeDocument/2006/relationships/tags" Target="../tags/tag78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tags" Target="../tags/tag785.xml"/><Relationship Id="rId2" Type="http://schemas.openxmlformats.org/officeDocument/2006/relationships/tags" Target="../tags/tag784.xml"/><Relationship Id="rId1" Type="http://schemas.openxmlformats.org/officeDocument/2006/relationships/tags" Target="../tags/tag783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787.xml"/><Relationship Id="rId4" Type="http://schemas.openxmlformats.org/officeDocument/2006/relationships/tags" Target="../tags/tag786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tags" Target="../tags/tag790.xml"/><Relationship Id="rId2" Type="http://schemas.openxmlformats.org/officeDocument/2006/relationships/tags" Target="../tags/tag789.xml"/><Relationship Id="rId1" Type="http://schemas.openxmlformats.org/officeDocument/2006/relationships/tags" Target="../tags/tag788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792.xml"/><Relationship Id="rId4" Type="http://schemas.openxmlformats.org/officeDocument/2006/relationships/tags" Target="../tags/tag791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tags" Target="../tags/tag795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794.xml"/><Relationship Id="rId1" Type="http://schemas.openxmlformats.org/officeDocument/2006/relationships/tags" Target="../tags/tag793.xml"/><Relationship Id="rId6" Type="http://schemas.openxmlformats.org/officeDocument/2006/relationships/tags" Target="../tags/tag798.xml"/><Relationship Id="rId5" Type="http://schemas.openxmlformats.org/officeDocument/2006/relationships/tags" Target="../tags/tag797.xml"/><Relationship Id="rId4" Type="http://schemas.openxmlformats.org/officeDocument/2006/relationships/tags" Target="../tags/tag796.xml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tags" Target="../tags/tag806.xml"/><Relationship Id="rId3" Type="http://schemas.openxmlformats.org/officeDocument/2006/relationships/tags" Target="../tags/tag801.xml"/><Relationship Id="rId7" Type="http://schemas.openxmlformats.org/officeDocument/2006/relationships/tags" Target="../tags/tag805.xml"/><Relationship Id="rId2" Type="http://schemas.openxmlformats.org/officeDocument/2006/relationships/tags" Target="../tags/tag800.xml"/><Relationship Id="rId1" Type="http://schemas.openxmlformats.org/officeDocument/2006/relationships/tags" Target="../tags/tag799.xml"/><Relationship Id="rId6" Type="http://schemas.openxmlformats.org/officeDocument/2006/relationships/tags" Target="../tags/tag804.xml"/><Relationship Id="rId5" Type="http://schemas.openxmlformats.org/officeDocument/2006/relationships/tags" Target="../tags/tag803.xml"/><Relationship Id="rId4" Type="http://schemas.openxmlformats.org/officeDocument/2006/relationships/tags" Target="../tags/tag802.xml"/><Relationship Id="rId9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tags" Target="../tags/tag809.xml"/><Relationship Id="rId2" Type="http://schemas.openxmlformats.org/officeDocument/2006/relationships/tags" Target="../tags/tag808.xml"/><Relationship Id="rId1" Type="http://schemas.openxmlformats.org/officeDocument/2006/relationships/tags" Target="../tags/tag807.xml"/><Relationship Id="rId5" Type="http://schemas.openxmlformats.org/officeDocument/2006/relationships/slideMaster" Target="../slideMasters/slideMaster13.xml"/><Relationship Id="rId4" Type="http://schemas.openxmlformats.org/officeDocument/2006/relationships/tags" Target="../tags/tag810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tags" Target="../tags/tag813.xml"/><Relationship Id="rId2" Type="http://schemas.openxmlformats.org/officeDocument/2006/relationships/tags" Target="../tags/tag812.xml"/><Relationship Id="rId1" Type="http://schemas.openxmlformats.org/officeDocument/2006/relationships/tags" Target="../tags/tag811.xml"/><Relationship Id="rId4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tags" Target="../tags/tag816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815.xml"/><Relationship Id="rId1" Type="http://schemas.openxmlformats.org/officeDocument/2006/relationships/tags" Target="../tags/tag814.xml"/><Relationship Id="rId6" Type="http://schemas.openxmlformats.org/officeDocument/2006/relationships/tags" Target="../tags/tag819.xml"/><Relationship Id="rId5" Type="http://schemas.openxmlformats.org/officeDocument/2006/relationships/tags" Target="../tags/tag818.xml"/><Relationship Id="rId4" Type="http://schemas.openxmlformats.org/officeDocument/2006/relationships/tags" Target="../tags/tag817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tags" Target="../tags/tag822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821.xml"/><Relationship Id="rId1" Type="http://schemas.openxmlformats.org/officeDocument/2006/relationships/tags" Target="../tags/tag820.xml"/><Relationship Id="rId6" Type="http://schemas.openxmlformats.org/officeDocument/2006/relationships/tags" Target="../tags/tag825.xml"/><Relationship Id="rId5" Type="http://schemas.openxmlformats.org/officeDocument/2006/relationships/tags" Target="../tags/tag824.xml"/><Relationship Id="rId4" Type="http://schemas.openxmlformats.org/officeDocument/2006/relationships/tags" Target="../tags/tag82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tags" Target="../tags/tag828.xml"/><Relationship Id="rId2" Type="http://schemas.openxmlformats.org/officeDocument/2006/relationships/tags" Target="../tags/tag827.xml"/><Relationship Id="rId1" Type="http://schemas.openxmlformats.org/officeDocument/2006/relationships/tags" Target="../tags/tag826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830.xml"/><Relationship Id="rId4" Type="http://schemas.openxmlformats.org/officeDocument/2006/relationships/tags" Target="../tags/tag829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tags" Target="../tags/tag833.xml"/><Relationship Id="rId2" Type="http://schemas.openxmlformats.org/officeDocument/2006/relationships/tags" Target="../tags/tag832.xml"/><Relationship Id="rId1" Type="http://schemas.openxmlformats.org/officeDocument/2006/relationships/tags" Target="../tags/tag831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835.xml"/><Relationship Id="rId4" Type="http://schemas.openxmlformats.org/officeDocument/2006/relationships/tags" Target="../tags/tag834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tags" Target="../tags/tag843.xml"/><Relationship Id="rId2" Type="http://schemas.openxmlformats.org/officeDocument/2006/relationships/tags" Target="../tags/tag842.xml"/><Relationship Id="rId1" Type="http://schemas.openxmlformats.org/officeDocument/2006/relationships/tags" Target="../tags/tag841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845.xml"/><Relationship Id="rId4" Type="http://schemas.openxmlformats.org/officeDocument/2006/relationships/tags" Target="../tags/tag844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tags" Target="../tags/tag848.xml"/><Relationship Id="rId2" Type="http://schemas.openxmlformats.org/officeDocument/2006/relationships/tags" Target="../tags/tag847.xml"/><Relationship Id="rId1" Type="http://schemas.openxmlformats.org/officeDocument/2006/relationships/tags" Target="../tags/tag846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850.xml"/><Relationship Id="rId4" Type="http://schemas.openxmlformats.org/officeDocument/2006/relationships/tags" Target="../tags/tag849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tags" Target="../tags/tag853.xml"/><Relationship Id="rId2" Type="http://schemas.openxmlformats.org/officeDocument/2006/relationships/tags" Target="../tags/tag852.xml"/><Relationship Id="rId1" Type="http://schemas.openxmlformats.org/officeDocument/2006/relationships/tags" Target="../tags/tag851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855.xml"/><Relationship Id="rId4" Type="http://schemas.openxmlformats.org/officeDocument/2006/relationships/tags" Target="../tags/tag854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tags" Target="../tags/tag858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857.xml"/><Relationship Id="rId1" Type="http://schemas.openxmlformats.org/officeDocument/2006/relationships/tags" Target="../tags/tag856.xml"/><Relationship Id="rId6" Type="http://schemas.openxmlformats.org/officeDocument/2006/relationships/tags" Target="../tags/tag861.xml"/><Relationship Id="rId5" Type="http://schemas.openxmlformats.org/officeDocument/2006/relationships/tags" Target="../tags/tag860.xml"/><Relationship Id="rId4" Type="http://schemas.openxmlformats.org/officeDocument/2006/relationships/tags" Target="../tags/tag859.xml"/></Relationships>
</file>

<file path=ppt/slideLayouts/_rels/slideLayout148.xml.rels><?xml version="1.0" encoding="UTF-8" standalone="yes"?>
<Relationships xmlns="http://schemas.openxmlformats.org/package/2006/relationships"><Relationship Id="rId8" Type="http://schemas.openxmlformats.org/officeDocument/2006/relationships/tags" Target="../tags/tag869.xml"/><Relationship Id="rId3" Type="http://schemas.openxmlformats.org/officeDocument/2006/relationships/tags" Target="../tags/tag864.xml"/><Relationship Id="rId7" Type="http://schemas.openxmlformats.org/officeDocument/2006/relationships/tags" Target="../tags/tag868.xml"/><Relationship Id="rId2" Type="http://schemas.openxmlformats.org/officeDocument/2006/relationships/tags" Target="../tags/tag863.xml"/><Relationship Id="rId1" Type="http://schemas.openxmlformats.org/officeDocument/2006/relationships/tags" Target="../tags/tag862.xml"/><Relationship Id="rId6" Type="http://schemas.openxmlformats.org/officeDocument/2006/relationships/tags" Target="../tags/tag867.xml"/><Relationship Id="rId5" Type="http://schemas.openxmlformats.org/officeDocument/2006/relationships/tags" Target="../tags/tag866.xml"/><Relationship Id="rId4" Type="http://schemas.openxmlformats.org/officeDocument/2006/relationships/tags" Target="../tags/tag865.xml"/><Relationship Id="rId9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tags" Target="../tags/tag872.xml"/><Relationship Id="rId2" Type="http://schemas.openxmlformats.org/officeDocument/2006/relationships/tags" Target="../tags/tag871.xml"/><Relationship Id="rId1" Type="http://schemas.openxmlformats.org/officeDocument/2006/relationships/tags" Target="../tags/tag870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87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tags" Target="../tags/tag876.xml"/><Relationship Id="rId2" Type="http://schemas.openxmlformats.org/officeDocument/2006/relationships/tags" Target="../tags/tag875.xml"/><Relationship Id="rId1" Type="http://schemas.openxmlformats.org/officeDocument/2006/relationships/tags" Target="../tags/tag874.xml"/><Relationship Id="rId4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tags" Target="../tags/tag879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878.xml"/><Relationship Id="rId1" Type="http://schemas.openxmlformats.org/officeDocument/2006/relationships/tags" Target="../tags/tag877.xml"/><Relationship Id="rId6" Type="http://schemas.openxmlformats.org/officeDocument/2006/relationships/tags" Target="../tags/tag882.xml"/><Relationship Id="rId5" Type="http://schemas.openxmlformats.org/officeDocument/2006/relationships/tags" Target="../tags/tag881.xml"/><Relationship Id="rId4" Type="http://schemas.openxmlformats.org/officeDocument/2006/relationships/tags" Target="../tags/tag880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tags" Target="../tags/tag885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884.xml"/><Relationship Id="rId1" Type="http://schemas.openxmlformats.org/officeDocument/2006/relationships/tags" Target="../tags/tag883.xml"/><Relationship Id="rId6" Type="http://schemas.openxmlformats.org/officeDocument/2006/relationships/tags" Target="../tags/tag888.xml"/><Relationship Id="rId5" Type="http://schemas.openxmlformats.org/officeDocument/2006/relationships/tags" Target="../tags/tag887.xml"/><Relationship Id="rId4" Type="http://schemas.openxmlformats.org/officeDocument/2006/relationships/tags" Target="../tags/tag886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tags" Target="../tags/tag891.xml"/><Relationship Id="rId2" Type="http://schemas.openxmlformats.org/officeDocument/2006/relationships/tags" Target="../tags/tag890.xml"/><Relationship Id="rId1" Type="http://schemas.openxmlformats.org/officeDocument/2006/relationships/tags" Target="../tags/tag889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893.xml"/><Relationship Id="rId4" Type="http://schemas.openxmlformats.org/officeDocument/2006/relationships/tags" Target="../tags/tag89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tags" Target="../tags/tag896.xml"/><Relationship Id="rId2" Type="http://schemas.openxmlformats.org/officeDocument/2006/relationships/tags" Target="../tags/tag895.xml"/><Relationship Id="rId1" Type="http://schemas.openxmlformats.org/officeDocument/2006/relationships/tags" Target="../tags/tag894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898.xml"/><Relationship Id="rId4" Type="http://schemas.openxmlformats.org/officeDocument/2006/relationships/tags" Target="../tags/tag897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tags" Target="../tags/tag906.xml"/><Relationship Id="rId2" Type="http://schemas.openxmlformats.org/officeDocument/2006/relationships/tags" Target="../tags/tag905.xml"/><Relationship Id="rId1" Type="http://schemas.openxmlformats.org/officeDocument/2006/relationships/tags" Target="../tags/tag904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908.xml"/><Relationship Id="rId4" Type="http://schemas.openxmlformats.org/officeDocument/2006/relationships/tags" Target="../tags/tag907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tags" Target="../tags/tag911.xml"/><Relationship Id="rId2" Type="http://schemas.openxmlformats.org/officeDocument/2006/relationships/tags" Target="../tags/tag910.xml"/><Relationship Id="rId1" Type="http://schemas.openxmlformats.org/officeDocument/2006/relationships/tags" Target="../tags/tag909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913.xml"/><Relationship Id="rId4" Type="http://schemas.openxmlformats.org/officeDocument/2006/relationships/tags" Target="../tags/tag912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tags" Target="../tags/tag916.xml"/><Relationship Id="rId2" Type="http://schemas.openxmlformats.org/officeDocument/2006/relationships/tags" Target="../tags/tag915.xml"/><Relationship Id="rId1" Type="http://schemas.openxmlformats.org/officeDocument/2006/relationships/tags" Target="../tags/tag914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918.xml"/><Relationship Id="rId4" Type="http://schemas.openxmlformats.org/officeDocument/2006/relationships/tags" Target="../tags/tag917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tags" Target="../tags/tag921.xml"/><Relationship Id="rId7" Type="http://schemas.openxmlformats.org/officeDocument/2006/relationships/slideMaster" Target="../slideMasters/slideMaster15.xml"/><Relationship Id="rId2" Type="http://schemas.openxmlformats.org/officeDocument/2006/relationships/tags" Target="../tags/tag920.xml"/><Relationship Id="rId1" Type="http://schemas.openxmlformats.org/officeDocument/2006/relationships/tags" Target="../tags/tag919.xml"/><Relationship Id="rId6" Type="http://schemas.openxmlformats.org/officeDocument/2006/relationships/tags" Target="../tags/tag924.xml"/><Relationship Id="rId5" Type="http://schemas.openxmlformats.org/officeDocument/2006/relationships/tags" Target="../tags/tag923.xml"/><Relationship Id="rId4" Type="http://schemas.openxmlformats.org/officeDocument/2006/relationships/tags" Target="../tags/tag922.xml"/></Relationships>
</file>

<file path=ppt/slideLayouts/_rels/slideLayout159.xml.rels><?xml version="1.0" encoding="UTF-8" standalone="yes"?>
<Relationships xmlns="http://schemas.openxmlformats.org/package/2006/relationships"><Relationship Id="rId8" Type="http://schemas.openxmlformats.org/officeDocument/2006/relationships/tags" Target="../tags/tag932.xml"/><Relationship Id="rId3" Type="http://schemas.openxmlformats.org/officeDocument/2006/relationships/tags" Target="../tags/tag927.xml"/><Relationship Id="rId7" Type="http://schemas.openxmlformats.org/officeDocument/2006/relationships/tags" Target="../tags/tag931.xml"/><Relationship Id="rId2" Type="http://schemas.openxmlformats.org/officeDocument/2006/relationships/tags" Target="../tags/tag926.xml"/><Relationship Id="rId1" Type="http://schemas.openxmlformats.org/officeDocument/2006/relationships/tags" Target="../tags/tag925.xml"/><Relationship Id="rId6" Type="http://schemas.openxmlformats.org/officeDocument/2006/relationships/tags" Target="../tags/tag930.xml"/><Relationship Id="rId5" Type="http://schemas.openxmlformats.org/officeDocument/2006/relationships/tags" Target="../tags/tag929.xml"/><Relationship Id="rId4" Type="http://schemas.openxmlformats.org/officeDocument/2006/relationships/tags" Target="../tags/tag928.xml"/><Relationship Id="rId9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9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tags" Target="../tags/tag935.xml"/><Relationship Id="rId2" Type="http://schemas.openxmlformats.org/officeDocument/2006/relationships/tags" Target="../tags/tag934.xml"/><Relationship Id="rId1" Type="http://schemas.openxmlformats.org/officeDocument/2006/relationships/tags" Target="../tags/tag933.xml"/><Relationship Id="rId5" Type="http://schemas.openxmlformats.org/officeDocument/2006/relationships/slideMaster" Target="../slideMasters/slideMaster15.xml"/><Relationship Id="rId4" Type="http://schemas.openxmlformats.org/officeDocument/2006/relationships/tags" Target="../tags/tag936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tags" Target="../tags/tag939.xml"/><Relationship Id="rId2" Type="http://schemas.openxmlformats.org/officeDocument/2006/relationships/tags" Target="../tags/tag938.xml"/><Relationship Id="rId1" Type="http://schemas.openxmlformats.org/officeDocument/2006/relationships/tags" Target="../tags/tag937.xml"/><Relationship Id="rId4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tags" Target="../tags/tag942.xml"/><Relationship Id="rId7" Type="http://schemas.openxmlformats.org/officeDocument/2006/relationships/slideMaster" Target="../slideMasters/slideMaster15.xml"/><Relationship Id="rId2" Type="http://schemas.openxmlformats.org/officeDocument/2006/relationships/tags" Target="../tags/tag941.xml"/><Relationship Id="rId1" Type="http://schemas.openxmlformats.org/officeDocument/2006/relationships/tags" Target="../tags/tag940.xml"/><Relationship Id="rId6" Type="http://schemas.openxmlformats.org/officeDocument/2006/relationships/tags" Target="../tags/tag945.xml"/><Relationship Id="rId5" Type="http://schemas.openxmlformats.org/officeDocument/2006/relationships/tags" Target="../tags/tag944.xml"/><Relationship Id="rId4" Type="http://schemas.openxmlformats.org/officeDocument/2006/relationships/tags" Target="../tags/tag943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tags" Target="../tags/tag948.xml"/><Relationship Id="rId7" Type="http://schemas.openxmlformats.org/officeDocument/2006/relationships/slideMaster" Target="../slideMasters/slideMaster15.xml"/><Relationship Id="rId2" Type="http://schemas.openxmlformats.org/officeDocument/2006/relationships/tags" Target="../tags/tag947.xml"/><Relationship Id="rId1" Type="http://schemas.openxmlformats.org/officeDocument/2006/relationships/tags" Target="../tags/tag946.xml"/><Relationship Id="rId6" Type="http://schemas.openxmlformats.org/officeDocument/2006/relationships/tags" Target="../tags/tag951.xml"/><Relationship Id="rId5" Type="http://schemas.openxmlformats.org/officeDocument/2006/relationships/tags" Target="../tags/tag950.xml"/><Relationship Id="rId4" Type="http://schemas.openxmlformats.org/officeDocument/2006/relationships/tags" Target="../tags/tag949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tags" Target="../tags/tag954.xml"/><Relationship Id="rId2" Type="http://schemas.openxmlformats.org/officeDocument/2006/relationships/tags" Target="../tags/tag953.xml"/><Relationship Id="rId1" Type="http://schemas.openxmlformats.org/officeDocument/2006/relationships/tags" Target="../tags/tag952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956.xml"/><Relationship Id="rId4" Type="http://schemas.openxmlformats.org/officeDocument/2006/relationships/tags" Target="../tags/tag955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tags" Target="../tags/tag959.xml"/><Relationship Id="rId2" Type="http://schemas.openxmlformats.org/officeDocument/2006/relationships/tags" Target="../tags/tag958.xml"/><Relationship Id="rId1" Type="http://schemas.openxmlformats.org/officeDocument/2006/relationships/tags" Target="../tags/tag957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961.xml"/><Relationship Id="rId4" Type="http://schemas.openxmlformats.org/officeDocument/2006/relationships/tags" Target="../tags/tag960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1.xml"/><Relationship Id="rId4" Type="http://schemas.openxmlformats.org/officeDocument/2006/relationships/tags" Target="../tags/tag12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36.xml"/><Relationship Id="rId4" Type="http://schemas.openxmlformats.org/officeDocument/2006/relationships/tags" Target="../tags/tag13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6.xml"/><Relationship Id="rId4" Type="http://schemas.openxmlformats.org/officeDocument/2006/relationships/tags" Target="../tags/tag14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6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70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76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84.xml"/><Relationship Id="rId4" Type="http://schemas.openxmlformats.org/officeDocument/2006/relationships/tags" Target="../tags/tag18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89.xml"/><Relationship Id="rId4" Type="http://schemas.openxmlformats.org/officeDocument/2006/relationships/tags" Target="../tags/tag188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99.xml"/><Relationship Id="rId4" Type="http://schemas.openxmlformats.org/officeDocument/2006/relationships/tags" Target="../tags/tag198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04.xml"/><Relationship Id="rId4" Type="http://schemas.openxmlformats.org/officeDocument/2006/relationships/tags" Target="../tags/tag20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09.xml"/><Relationship Id="rId4" Type="http://schemas.openxmlformats.org/officeDocument/2006/relationships/tags" Target="../tags/tag20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212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tags" Target="../tags/tag213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9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2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4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233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tags" Target="../tags/tag23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239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tags" Target="../tags/tag240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245.xml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47.xml"/><Relationship Id="rId4" Type="http://schemas.openxmlformats.org/officeDocument/2006/relationships/tags" Target="../tags/tag24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52.xml"/><Relationship Id="rId4" Type="http://schemas.openxmlformats.org/officeDocument/2006/relationships/tags" Target="../tags/tag25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62.xml"/><Relationship Id="rId4" Type="http://schemas.openxmlformats.org/officeDocument/2006/relationships/tags" Target="../tags/tag26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265.xml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67.xml"/><Relationship Id="rId4" Type="http://schemas.openxmlformats.org/officeDocument/2006/relationships/tags" Target="../tags/tag26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72.xml"/><Relationship Id="rId4" Type="http://schemas.openxmlformats.org/officeDocument/2006/relationships/tags" Target="../tags/tag27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275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5" Type="http://schemas.openxmlformats.org/officeDocument/2006/relationships/tags" Target="../tags/tag277.xml"/><Relationship Id="rId4" Type="http://schemas.openxmlformats.org/officeDocument/2006/relationships/tags" Target="../tags/tag276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tags" Target="../tags/tag286.xml"/><Relationship Id="rId3" Type="http://schemas.openxmlformats.org/officeDocument/2006/relationships/tags" Target="../tags/tag281.xml"/><Relationship Id="rId7" Type="http://schemas.openxmlformats.org/officeDocument/2006/relationships/tags" Target="../tags/tag285.xml"/><Relationship Id="rId2" Type="http://schemas.openxmlformats.org/officeDocument/2006/relationships/tags" Target="../tags/tag280.xml"/><Relationship Id="rId1" Type="http://schemas.openxmlformats.org/officeDocument/2006/relationships/tags" Target="../tags/tag279.xml"/><Relationship Id="rId6" Type="http://schemas.openxmlformats.org/officeDocument/2006/relationships/tags" Target="../tags/tag284.xml"/><Relationship Id="rId5" Type="http://schemas.openxmlformats.org/officeDocument/2006/relationships/tags" Target="../tags/tag283.xml"/><Relationship Id="rId4" Type="http://schemas.openxmlformats.org/officeDocument/2006/relationships/tags" Target="../tags/tag282.xml"/><Relationship Id="rId9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290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293.xml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4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296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95.xml"/><Relationship Id="rId1" Type="http://schemas.openxmlformats.org/officeDocument/2006/relationships/tags" Target="../tags/tag294.xml"/><Relationship Id="rId6" Type="http://schemas.openxmlformats.org/officeDocument/2006/relationships/tags" Target="../tags/tag299.xml"/><Relationship Id="rId5" Type="http://schemas.openxmlformats.org/officeDocument/2006/relationships/tags" Target="../tags/tag298.xml"/><Relationship Id="rId4" Type="http://schemas.openxmlformats.org/officeDocument/2006/relationships/tags" Target="../tags/tag29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302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310.xml"/><Relationship Id="rId4" Type="http://schemas.openxmlformats.org/officeDocument/2006/relationships/tags" Target="../tags/tag309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313.xml"/><Relationship Id="rId2" Type="http://schemas.openxmlformats.org/officeDocument/2006/relationships/tags" Target="../tags/tag312.xml"/><Relationship Id="rId1" Type="http://schemas.openxmlformats.org/officeDocument/2006/relationships/tags" Target="../tags/tag311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315.xml"/><Relationship Id="rId4" Type="http://schemas.openxmlformats.org/officeDocument/2006/relationships/tags" Target="../tags/tag31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25.xml"/><Relationship Id="rId4" Type="http://schemas.openxmlformats.org/officeDocument/2006/relationships/tags" Target="../tags/tag32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328.xml"/><Relationship Id="rId2" Type="http://schemas.openxmlformats.org/officeDocument/2006/relationships/tags" Target="../tags/tag327.xml"/><Relationship Id="rId1" Type="http://schemas.openxmlformats.org/officeDocument/2006/relationships/tags" Target="../tags/tag326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30.xml"/><Relationship Id="rId4" Type="http://schemas.openxmlformats.org/officeDocument/2006/relationships/tags" Target="../tags/tag329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333.xml"/><Relationship Id="rId2" Type="http://schemas.openxmlformats.org/officeDocument/2006/relationships/tags" Target="../tags/tag332.xml"/><Relationship Id="rId1" Type="http://schemas.openxmlformats.org/officeDocument/2006/relationships/tags" Target="../tags/tag331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35.xml"/><Relationship Id="rId4" Type="http://schemas.openxmlformats.org/officeDocument/2006/relationships/tags" Target="../tags/tag33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338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tags" Target="../tags/tag341.xml"/><Relationship Id="rId5" Type="http://schemas.openxmlformats.org/officeDocument/2006/relationships/tags" Target="../tags/tag340.xml"/><Relationship Id="rId4" Type="http://schemas.openxmlformats.org/officeDocument/2006/relationships/tags" Target="../tags/tag33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tags" Target="../tags/tag349.xml"/><Relationship Id="rId3" Type="http://schemas.openxmlformats.org/officeDocument/2006/relationships/tags" Target="../tags/tag344.xml"/><Relationship Id="rId7" Type="http://schemas.openxmlformats.org/officeDocument/2006/relationships/tags" Target="../tags/tag348.xml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tags" Target="../tags/tag347.xml"/><Relationship Id="rId5" Type="http://schemas.openxmlformats.org/officeDocument/2006/relationships/tags" Target="../tags/tag346.xml"/><Relationship Id="rId4" Type="http://schemas.openxmlformats.org/officeDocument/2006/relationships/tags" Target="../tags/tag345.xml"/><Relationship Id="rId9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352.xml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5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356.xml"/><Relationship Id="rId2" Type="http://schemas.openxmlformats.org/officeDocument/2006/relationships/tags" Target="../tags/tag355.xml"/><Relationship Id="rId1" Type="http://schemas.openxmlformats.org/officeDocument/2006/relationships/tags" Target="../tags/tag354.xml"/><Relationship Id="rId4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359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358.xml"/><Relationship Id="rId1" Type="http://schemas.openxmlformats.org/officeDocument/2006/relationships/tags" Target="../tags/tag357.xml"/><Relationship Id="rId6" Type="http://schemas.openxmlformats.org/officeDocument/2006/relationships/tags" Target="../tags/tag362.xml"/><Relationship Id="rId5" Type="http://schemas.openxmlformats.org/officeDocument/2006/relationships/tags" Target="../tags/tag361.xml"/><Relationship Id="rId4" Type="http://schemas.openxmlformats.org/officeDocument/2006/relationships/tags" Target="../tags/tag360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365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364.xml"/><Relationship Id="rId1" Type="http://schemas.openxmlformats.org/officeDocument/2006/relationships/tags" Target="../tags/tag363.xml"/><Relationship Id="rId6" Type="http://schemas.openxmlformats.org/officeDocument/2006/relationships/tags" Target="../tags/tag368.xml"/><Relationship Id="rId5" Type="http://schemas.openxmlformats.org/officeDocument/2006/relationships/tags" Target="../tags/tag367.xml"/><Relationship Id="rId4" Type="http://schemas.openxmlformats.org/officeDocument/2006/relationships/tags" Target="../tags/tag36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371.xml"/><Relationship Id="rId2" Type="http://schemas.openxmlformats.org/officeDocument/2006/relationships/tags" Target="../tags/tag370.xml"/><Relationship Id="rId1" Type="http://schemas.openxmlformats.org/officeDocument/2006/relationships/tags" Target="../tags/tag369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73.xml"/><Relationship Id="rId4" Type="http://schemas.openxmlformats.org/officeDocument/2006/relationships/tags" Target="../tags/tag37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376.xml"/><Relationship Id="rId2" Type="http://schemas.openxmlformats.org/officeDocument/2006/relationships/tags" Target="../tags/tag375.xml"/><Relationship Id="rId1" Type="http://schemas.openxmlformats.org/officeDocument/2006/relationships/tags" Target="../tags/tag374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78.xml"/><Relationship Id="rId4" Type="http://schemas.openxmlformats.org/officeDocument/2006/relationships/tags" Target="../tags/tag37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386.xml"/><Relationship Id="rId2" Type="http://schemas.openxmlformats.org/officeDocument/2006/relationships/tags" Target="../tags/tag385.xml"/><Relationship Id="rId1" Type="http://schemas.openxmlformats.org/officeDocument/2006/relationships/tags" Target="../tags/tag384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388.xml"/><Relationship Id="rId4" Type="http://schemas.openxmlformats.org/officeDocument/2006/relationships/tags" Target="../tags/tag38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391.xml"/><Relationship Id="rId2" Type="http://schemas.openxmlformats.org/officeDocument/2006/relationships/tags" Target="../tags/tag390.xml"/><Relationship Id="rId1" Type="http://schemas.openxmlformats.org/officeDocument/2006/relationships/tags" Target="../tags/tag389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393.xml"/><Relationship Id="rId4" Type="http://schemas.openxmlformats.org/officeDocument/2006/relationships/tags" Target="../tags/tag39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396.xml"/><Relationship Id="rId2" Type="http://schemas.openxmlformats.org/officeDocument/2006/relationships/tags" Target="../tags/tag395.xml"/><Relationship Id="rId1" Type="http://schemas.openxmlformats.org/officeDocument/2006/relationships/tags" Target="../tags/tag394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398.xml"/><Relationship Id="rId4" Type="http://schemas.openxmlformats.org/officeDocument/2006/relationships/tags" Target="../tags/tag39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401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00.xml"/><Relationship Id="rId1" Type="http://schemas.openxmlformats.org/officeDocument/2006/relationships/tags" Target="../tags/tag399.xml"/><Relationship Id="rId6" Type="http://schemas.openxmlformats.org/officeDocument/2006/relationships/tags" Target="../tags/tag404.xml"/><Relationship Id="rId5" Type="http://schemas.openxmlformats.org/officeDocument/2006/relationships/tags" Target="../tags/tag403.xml"/><Relationship Id="rId4" Type="http://schemas.openxmlformats.org/officeDocument/2006/relationships/tags" Target="../tags/tag402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tags" Target="../tags/tag412.xml"/><Relationship Id="rId3" Type="http://schemas.openxmlformats.org/officeDocument/2006/relationships/tags" Target="../tags/tag407.xml"/><Relationship Id="rId7" Type="http://schemas.openxmlformats.org/officeDocument/2006/relationships/tags" Target="../tags/tag411.xml"/><Relationship Id="rId2" Type="http://schemas.openxmlformats.org/officeDocument/2006/relationships/tags" Target="../tags/tag406.xml"/><Relationship Id="rId1" Type="http://schemas.openxmlformats.org/officeDocument/2006/relationships/tags" Target="../tags/tag405.xml"/><Relationship Id="rId6" Type="http://schemas.openxmlformats.org/officeDocument/2006/relationships/tags" Target="../tags/tag410.xml"/><Relationship Id="rId5" Type="http://schemas.openxmlformats.org/officeDocument/2006/relationships/tags" Target="../tags/tag409.xml"/><Relationship Id="rId4" Type="http://schemas.openxmlformats.org/officeDocument/2006/relationships/tags" Target="../tags/tag408.xml"/><Relationship Id="rId9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415.xml"/><Relationship Id="rId2" Type="http://schemas.openxmlformats.org/officeDocument/2006/relationships/tags" Target="../tags/tag414.xml"/><Relationship Id="rId1" Type="http://schemas.openxmlformats.org/officeDocument/2006/relationships/tags" Target="../tags/tag413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41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419.xml"/><Relationship Id="rId2" Type="http://schemas.openxmlformats.org/officeDocument/2006/relationships/tags" Target="../tags/tag418.xml"/><Relationship Id="rId1" Type="http://schemas.openxmlformats.org/officeDocument/2006/relationships/tags" Target="../tags/tag417.xml"/><Relationship Id="rId4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422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21.xml"/><Relationship Id="rId1" Type="http://schemas.openxmlformats.org/officeDocument/2006/relationships/tags" Target="../tags/tag420.xml"/><Relationship Id="rId6" Type="http://schemas.openxmlformats.org/officeDocument/2006/relationships/tags" Target="../tags/tag425.xml"/><Relationship Id="rId5" Type="http://schemas.openxmlformats.org/officeDocument/2006/relationships/tags" Target="../tags/tag424.xml"/><Relationship Id="rId4" Type="http://schemas.openxmlformats.org/officeDocument/2006/relationships/tags" Target="../tags/tag42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428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27.xml"/><Relationship Id="rId1" Type="http://schemas.openxmlformats.org/officeDocument/2006/relationships/tags" Target="../tags/tag426.xml"/><Relationship Id="rId6" Type="http://schemas.openxmlformats.org/officeDocument/2006/relationships/tags" Target="../tags/tag431.xml"/><Relationship Id="rId5" Type="http://schemas.openxmlformats.org/officeDocument/2006/relationships/tags" Target="../tags/tag430.xml"/><Relationship Id="rId4" Type="http://schemas.openxmlformats.org/officeDocument/2006/relationships/tags" Target="../tags/tag429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434.xml"/><Relationship Id="rId2" Type="http://schemas.openxmlformats.org/officeDocument/2006/relationships/tags" Target="../tags/tag433.xml"/><Relationship Id="rId1" Type="http://schemas.openxmlformats.org/officeDocument/2006/relationships/tags" Target="../tags/tag43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436.xml"/><Relationship Id="rId4" Type="http://schemas.openxmlformats.org/officeDocument/2006/relationships/tags" Target="../tags/tag43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439.xml"/><Relationship Id="rId2" Type="http://schemas.openxmlformats.org/officeDocument/2006/relationships/tags" Target="../tags/tag438.xml"/><Relationship Id="rId1" Type="http://schemas.openxmlformats.org/officeDocument/2006/relationships/tags" Target="../tags/tag43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441.xml"/><Relationship Id="rId4" Type="http://schemas.openxmlformats.org/officeDocument/2006/relationships/tags" Target="../tags/tag440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449.xml"/><Relationship Id="rId2" Type="http://schemas.openxmlformats.org/officeDocument/2006/relationships/tags" Target="../tags/tag448.xml"/><Relationship Id="rId1" Type="http://schemas.openxmlformats.org/officeDocument/2006/relationships/tags" Target="../tags/tag447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451.xml"/><Relationship Id="rId4" Type="http://schemas.openxmlformats.org/officeDocument/2006/relationships/tags" Target="../tags/tag450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454.xml"/><Relationship Id="rId2" Type="http://schemas.openxmlformats.org/officeDocument/2006/relationships/tags" Target="../tags/tag453.xml"/><Relationship Id="rId1" Type="http://schemas.openxmlformats.org/officeDocument/2006/relationships/tags" Target="../tags/tag452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456.xml"/><Relationship Id="rId4" Type="http://schemas.openxmlformats.org/officeDocument/2006/relationships/tags" Target="../tags/tag45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459.xml"/><Relationship Id="rId2" Type="http://schemas.openxmlformats.org/officeDocument/2006/relationships/tags" Target="../tags/tag458.xml"/><Relationship Id="rId1" Type="http://schemas.openxmlformats.org/officeDocument/2006/relationships/tags" Target="../tags/tag457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461.xml"/><Relationship Id="rId4" Type="http://schemas.openxmlformats.org/officeDocument/2006/relationships/tags" Target="../tags/tag460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464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463.xml"/><Relationship Id="rId1" Type="http://schemas.openxmlformats.org/officeDocument/2006/relationships/tags" Target="../tags/tag462.xml"/><Relationship Id="rId6" Type="http://schemas.openxmlformats.org/officeDocument/2006/relationships/tags" Target="../tags/tag467.xml"/><Relationship Id="rId5" Type="http://schemas.openxmlformats.org/officeDocument/2006/relationships/tags" Target="../tags/tag466.xml"/><Relationship Id="rId4" Type="http://schemas.openxmlformats.org/officeDocument/2006/relationships/tags" Target="../tags/tag465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tags" Target="../tags/tag475.xml"/><Relationship Id="rId3" Type="http://schemas.openxmlformats.org/officeDocument/2006/relationships/tags" Target="../tags/tag470.xml"/><Relationship Id="rId7" Type="http://schemas.openxmlformats.org/officeDocument/2006/relationships/tags" Target="../tags/tag474.xml"/><Relationship Id="rId2" Type="http://schemas.openxmlformats.org/officeDocument/2006/relationships/tags" Target="../tags/tag469.xml"/><Relationship Id="rId1" Type="http://schemas.openxmlformats.org/officeDocument/2006/relationships/tags" Target="../tags/tag468.xml"/><Relationship Id="rId6" Type="http://schemas.openxmlformats.org/officeDocument/2006/relationships/tags" Target="../tags/tag473.xml"/><Relationship Id="rId5" Type="http://schemas.openxmlformats.org/officeDocument/2006/relationships/tags" Target="../tags/tag472.xml"/><Relationship Id="rId4" Type="http://schemas.openxmlformats.org/officeDocument/2006/relationships/tags" Target="../tags/tag471.xml"/><Relationship Id="rId9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478.xml"/><Relationship Id="rId2" Type="http://schemas.openxmlformats.org/officeDocument/2006/relationships/tags" Target="../tags/tag477.xml"/><Relationship Id="rId1" Type="http://schemas.openxmlformats.org/officeDocument/2006/relationships/tags" Target="../tags/tag476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479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482.xml"/><Relationship Id="rId2" Type="http://schemas.openxmlformats.org/officeDocument/2006/relationships/tags" Target="../tags/tag481.xml"/><Relationship Id="rId1" Type="http://schemas.openxmlformats.org/officeDocument/2006/relationships/tags" Target="../tags/tag480.xml"/><Relationship Id="rId4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485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484.xml"/><Relationship Id="rId1" Type="http://schemas.openxmlformats.org/officeDocument/2006/relationships/tags" Target="../tags/tag483.xml"/><Relationship Id="rId6" Type="http://schemas.openxmlformats.org/officeDocument/2006/relationships/tags" Target="../tags/tag488.xml"/><Relationship Id="rId5" Type="http://schemas.openxmlformats.org/officeDocument/2006/relationships/tags" Target="../tags/tag487.xml"/><Relationship Id="rId4" Type="http://schemas.openxmlformats.org/officeDocument/2006/relationships/tags" Target="../tags/tag48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491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490.xml"/><Relationship Id="rId1" Type="http://schemas.openxmlformats.org/officeDocument/2006/relationships/tags" Target="../tags/tag489.xml"/><Relationship Id="rId6" Type="http://schemas.openxmlformats.org/officeDocument/2006/relationships/tags" Target="../tags/tag494.xml"/><Relationship Id="rId5" Type="http://schemas.openxmlformats.org/officeDocument/2006/relationships/tags" Target="../tags/tag493.xml"/><Relationship Id="rId4" Type="http://schemas.openxmlformats.org/officeDocument/2006/relationships/tags" Target="../tags/tag49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497.xml"/><Relationship Id="rId2" Type="http://schemas.openxmlformats.org/officeDocument/2006/relationships/tags" Target="../tags/tag496.xml"/><Relationship Id="rId1" Type="http://schemas.openxmlformats.org/officeDocument/2006/relationships/tags" Target="../tags/tag495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499.xml"/><Relationship Id="rId4" Type="http://schemas.openxmlformats.org/officeDocument/2006/relationships/tags" Target="../tags/tag49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502.xml"/><Relationship Id="rId2" Type="http://schemas.openxmlformats.org/officeDocument/2006/relationships/tags" Target="../tags/tag501.xml"/><Relationship Id="rId1" Type="http://schemas.openxmlformats.org/officeDocument/2006/relationships/tags" Target="../tags/tag500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504.xml"/><Relationship Id="rId4" Type="http://schemas.openxmlformats.org/officeDocument/2006/relationships/tags" Target="../tags/tag503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tags" Target="../tags/tag521.xml"/><Relationship Id="rId3" Type="http://schemas.openxmlformats.org/officeDocument/2006/relationships/tags" Target="../tags/tag516.xml"/><Relationship Id="rId7" Type="http://schemas.openxmlformats.org/officeDocument/2006/relationships/tags" Target="../tags/tag520.xml"/><Relationship Id="rId2" Type="http://schemas.openxmlformats.org/officeDocument/2006/relationships/tags" Target="../tags/tag515.xml"/><Relationship Id="rId1" Type="http://schemas.openxmlformats.org/officeDocument/2006/relationships/tags" Target="../tags/tag514.xml"/><Relationship Id="rId6" Type="http://schemas.openxmlformats.org/officeDocument/2006/relationships/tags" Target="../tags/tag519.xml"/><Relationship Id="rId5" Type="http://schemas.openxmlformats.org/officeDocument/2006/relationships/tags" Target="../tags/tag518.xml"/><Relationship Id="rId10" Type="http://schemas.openxmlformats.org/officeDocument/2006/relationships/slideMaster" Target="../slideMasters/slideMaster9.xml"/><Relationship Id="rId4" Type="http://schemas.openxmlformats.org/officeDocument/2006/relationships/tags" Target="../tags/tag517.xml"/><Relationship Id="rId9" Type="http://schemas.openxmlformats.org/officeDocument/2006/relationships/tags" Target="../tags/tag52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525.xml"/><Relationship Id="rId2" Type="http://schemas.openxmlformats.org/officeDocument/2006/relationships/tags" Target="../tags/tag524.xml"/><Relationship Id="rId1" Type="http://schemas.openxmlformats.org/officeDocument/2006/relationships/tags" Target="../tags/tag523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527.xml"/><Relationship Id="rId4" Type="http://schemas.openxmlformats.org/officeDocument/2006/relationships/tags" Target="../tags/tag526.xml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tags" Target="../tags/tag535.xml"/><Relationship Id="rId3" Type="http://schemas.openxmlformats.org/officeDocument/2006/relationships/tags" Target="../tags/tag530.xml"/><Relationship Id="rId7" Type="http://schemas.openxmlformats.org/officeDocument/2006/relationships/tags" Target="../tags/tag534.xml"/><Relationship Id="rId2" Type="http://schemas.openxmlformats.org/officeDocument/2006/relationships/tags" Target="../tags/tag529.xml"/><Relationship Id="rId1" Type="http://schemas.openxmlformats.org/officeDocument/2006/relationships/tags" Target="../tags/tag528.xml"/><Relationship Id="rId6" Type="http://schemas.openxmlformats.org/officeDocument/2006/relationships/tags" Target="../tags/tag533.xml"/><Relationship Id="rId5" Type="http://schemas.openxmlformats.org/officeDocument/2006/relationships/tags" Target="../tags/tag532.xml"/><Relationship Id="rId10" Type="http://schemas.openxmlformats.org/officeDocument/2006/relationships/slideMaster" Target="../slideMasters/slideMaster9.xml"/><Relationship Id="rId4" Type="http://schemas.openxmlformats.org/officeDocument/2006/relationships/tags" Target="../tags/tag531.xml"/><Relationship Id="rId9" Type="http://schemas.openxmlformats.org/officeDocument/2006/relationships/tags" Target="../tags/tag53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tags" Target="../tags/tag539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538.xml"/><Relationship Id="rId1" Type="http://schemas.openxmlformats.org/officeDocument/2006/relationships/tags" Target="../tags/tag537.xml"/><Relationship Id="rId6" Type="http://schemas.openxmlformats.org/officeDocument/2006/relationships/tags" Target="../tags/tag542.xml"/><Relationship Id="rId5" Type="http://schemas.openxmlformats.org/officeDocument/2006/relationships/tags" Target="../tags/tag541.xml"/><Relationship Id="rId4" Type="http://schemas.openxmlformats.org/officeDocument/2006/relationships/tags" Target="../tags/tag540.xml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tags" Target="../tags/tag550.xml"/><Relationship Id="rId3" Type="http://schemas.openxmlformats.org/officeDocument/2006/relationships/tags" Target="../tags/tag545.xml"/><Relationship Id="rId7" Type="http://schemas.openxmlformats.org/officeDocument/2006/relationships/tags" Target="../tags/tag549.xml"/><Relationship Id="rId2" Type="http://schemas.openxmlformats.org/officeDocument/2006/relationships/tags" Target="../tags/tag544.xml"/><Relationship Id="rId1" Type="http://schemas.openxmlformats.org/officeDocument/2006/relationships/tags" Target="../tags/tag543.xml"/><Relationship Id="rId6" Type="http://schemas.openxmlformats.org/officeDocument/2006/relationships/tags" Target="../tags/tag548.xml"/><Relationship Id="rId5" Type="http://schemas.openxmlformats.org/officeDocument/2006/relationships/tags" Target="../tags/tag547.xml"/><Relationship Id="rId4" Type="http://schemas.openxmlformats.org/officeDocument/2006/relationships/tags" Target="../tags/tag546.xml"/><Relationship Id="rId9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553.xml"/><Relationship Id="rId2" Type="http://schemas.openxmlformats.org/officeDocument/2006/relationships/tags" Target="../tags/tag552.xml"/><Relationship Id="rId1" Type="http://schemas.openxmlformats.org/officeDocument/2006/relationships/tags" Target="../tags/tag551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55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tags" Target="../tags/tag557.xml"/><Relationship Id="rId2" Type="http://schemas.openxmlformats.org/officeDocument/2006/relationships/tags" Target="../tags/tag556.xml"/><Relationship Id="rId1" Type="http://schemas.openxmlformats.org/officeDocument/2006/relationships/tags" Target="../tags/tag555.xml"/><Relationship Id="rId4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tags" Target="../tags/tag560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559.xml"/><Relationship Id="rId1" Type="http://schemas.openxmlformats.org/officeDocument/2006/relationships/tags" Target="../tags/tag558.xml"/><Relationship Id="rId6" Type="http://schemas.openxmlformats.org/officeDocument/2006/relationships/tags" Target="../tags/tag563.xml"/><Relationship Id="rId5" Type="http://schemas.openxmlformats.org/officeDocument/2006/relationships/tags" Target="../tags/tag562.xml"/><Relationship Id="rId4" Type="http://schemas.openxmlformats.org/officeDocument/2006/relationships/tags" Target="../tags/tag561.xml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tags" Target="../tags/tag571.xml"/><Relationship Id="rId3" Type="http://schemas.openxmlformats.org/officeDocument/2006/relationships/tags" Target="../tags/tag566.xml"/><Relationship Id="rId7" Type="http://schemas.openxmlformats.org/officeDocument/2006/relationships/tags" Target="../tags/tag570.xml"/><Relationship Id="rId2" Type="http://schemas.openxmlformats.org/officeDocument/2006/relationships/tags" Target="../tags/tag565.xml"/><Relationship Id="rId1" Type="http://schemas.openxmlformats.org/officeDocument/2006/relationships/tags" Target="../tags/tag564.xml"/><Relationship Id="rId6" Type="http://schemas.openxmlformats.org/officeDocument/2006/relationships/tags" Target="../tags/tag569.xml"/><Relationship Id="rId11" Type="http://schemas.openxmlformats.org/officeDocument/2006/relationships/slideMaster" Target="../slideMasters/slideMaster9.xml"/><Relationship Id="rId5" Type="http://schemas.openxmlformats.org/officeDocument/2006/relationships/tags" Target="../tags/tag568.xml"/><Relationship Id="rId10" Type="http://schemas.openxmlformats.org/officeDocument/2006/relationships/tags" Target="../tags/tag573.xml"/><Relationship Id="rId4" Type="http://schemas.openxmlformats.org/officeDocument/2006/relationships/tags" Target="../tags/tag567.xml"/><Relationship Id="rId9" Type="http://schemas.openxmlformats.org/officeDocument/2006/relationships/tags" Target="../tags/tag57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tags" Target="../tags/tag576.xml"/><Relationship Id="rId2" Type="http://schemas.openxmlformats.org/officeDocument/2006/relationships/tags" Target="../tags/tag575.xml"/><Relationship Id="rId1" Type="http://schemas.openxmlformats.org/officeDocument/2006/relationships/tags" Target="../tags/tag574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578.xml"/><Relationship Id="rId4" Type="http://schemas.openxmlformats.org/officeDocument/2006/relationships/tags" Target="../tags/tag57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tags" Target="../tags/tag581.xml"/><Relationship Id="rId2" Type="http://schemas.openxmlformats.org/officeDocument/2006/relationships/tags" Target="../tags/tag580.xml"/><Relationship Id="rId1" Type="http://schemas.openxmlformats.org/officeDocument/2006/relationships/tags" Target="../tags/tag579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583.xml"/><Relationship Id="rId4" Type="http://schemas.openxmlformats.org/officeDocument/2006/relationships/tags" Target="../tags/tag58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ED723-5CC3-438B-A364-621476CD0DB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174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E0F88-C814-4D6D-98E2-850DBB445B8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092182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83685-96BF-43A9-B997-F07E9C34800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226975"/>
      </p:ext>
    </p:extLst>
  </p:cSld>
  <p:clrMapOvr>
    <a:masterClrMapping/>
  </p:clrMapOvr>
  <p:transition spd="med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1DD4A-0B64-42CB-A1C9-69A60741F2F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221758"/>
      </p:ext>
    </p:extLst>
  </p:cSld>
  <p:clrMapOvr>
    <a:masterClrMapping/>
  </p:clrMapOvr>
  <p:transition spd="med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5CE4C-87D7-4183-AA9F-B2047F42961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351466"/>
      </p:ext>
    </p:extLst>
  </p:cSld>
  <p:clrMapOvr>
    <a:masterClrMapping/>
  </p:clrMapOvr>
  <p:transition spd="med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A711B-4330-43C5-9961-5F8261A3B09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186467"/>
      </p:ext>
    </p:extLst>
  </p:cSld>
  <p:clrMapOvr>
    <a:masterClrMapping/>
  </p:clrMapOvr>
  <p:transition spd="med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843FE-B1C0-4BAB-8DE3-4E1737DB98B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630097"/>
      </p:ext>
    </p:extLst>
  </p:cSld>
  <p:clrMapOvr>
    <a:masterClrMapping/>
  </p:clrMapOvr>
  <p:transition spd="med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007C6-1FE1-48E5-81B8-7EA8DFADCFF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57370"/>
      </p:ext>
    </p:extLst>
  </p:cSld>
  <p:clrMapOvr>
    <a:masterClrMapping/>
  </p:clrMapOvr>
  <p:transition spd="med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0D606-C7F8-442D-BB01-6EA961CE267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973301"/>
      </p:ext>
    </p:extLst>
  </p:cSld>
  <p:clrMapOvr>
    <a:masterClrMapping/>
  </p:clrMapOvr>
  <p:transition spd="med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0B6F1-F7BA-4F66-A164-088742EF5C2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98335"/>
      </p:ext>
    </p:extLst>
  </p:cSld>
  <p:clrMapOvr>
    <a:masterClrMapping/>
  </p:clrMapOvr>
  <p:transition spd="med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BC7F6-5BAD-46C1-A38F-0A7A26AD1DA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04981"/>
      </p:ext>
    </p:extLst>
  </p:cSld>
  <p:clrMapOvr>
    <a:masterClrMapping/>
  </p:clrMapOvr>
  <p:transition spd="med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8F127-049B-4C4D-A986-C51D20E044E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22764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BD77B-FB04-48D7-A10B-A4B8E71381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561481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1FB2C-67ED-404A-8B03-51AD3CF640D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47568"/>
      </p:ext>
    </p:extLst>
  </p:cSld>
  <p:clrMapOvr>
    <a:masterClrMapping/>
  </p:clrMapOvr>
  <p:transition spd="med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1D695-C1E6-4F53-9BEB-2B2C984BF20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00816-3949-438C-9233-1EE0F5D1BE6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3489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5BE36-BA8F-4E43-B178-0E4C45C26E9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C65A9-5AB1-483B-AF35-1D17CE1078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0105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2F0C1-7F7C-4FBB-9DBC-2F10744B423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96692-67F7-4C06-9EFE-06E4D64170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83471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F8897-3475-4C4B-8232-D644C79277A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6C94E-8817-4050-8D4F-31EB8B4AC56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873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EC0C8-6BD0-457A-BB00-C2CF48587E2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CFDB9-7E8A-4518-B14E-531A910F46E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43448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24BAA-DB51-4A6D-B70B-F21BFDB30D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BF22F-B727-401B-BD0B-21A612D71D5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0653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AC601-EB10-4985-B97E-85296B50540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21165-32D8-4F42-801B-43E7E86A4BC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5186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57FF6-F01E-4B0E-AE39-3C8DCFB0A83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C290B-213E-4810-9E77-260C4D38489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8101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B11BF-F972-44B4-A549-F292772846C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05AD6-924B-4F67-A3B6-157F2F99F6E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92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B3A00-EBA7-4463-B9E7-DCD5A03A7A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1971814"/>
      </p:ext>
    </p:extLst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0639B-EEFA-4022-8256-264583E4B46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C96E5-22C8-416B-AF4C-C831D11B399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280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E03A8-8748-4A3D-90F9-2F0B4F4B086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2418A-C0C1-45E8-BCB5-3F3311AE6C9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681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17955-586C-4284-902C-94BC01BB4CC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6F402-504E-4D82-9C8F-31D9D140EA7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6074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39365-CA43-4A19-8076-4A203D2860A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8F004-0F15-48EF-8C1B-FC0BD42AEA2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702183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13FDB-5732-47B5-A645-C9C3FA278D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05DAC-7DF4-409E-A493-A6D93111DA0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82472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57B98-D5ED-4386-A1B6-C100EA446B1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3C9B0-A8E9-4F88-B422-E3A8294B8BD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89366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C7129-52C1-45D0-95E8-28C1A907232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7C8C6-9750-4B56-9737-48B34B0D66D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266848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660AB-C3DA-4DA0-BDE7-0C13BA5BF29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FA6E1-3DC1-4509-9E07-5E883558B2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985613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32DA1-CCAD-4F99-AC37-F951776078F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F32C3-D4B7-42EB-9B36-E6CA9C6122A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050327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0689B-07DA-4DB3-9476-922A67CF73E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0B89D-470C-453D-BB7B-1FD911DBC5A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61170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989C6-E893-496E-9300-B5C12BE3D8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7909663"/>
      </p:ext>
    </p:extLst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FDBB6-7896-446D-8140-777F65F35A2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D711F-6694-4935-A01F-CAE9D43BA97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20088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B8F17-E9F6-4195-89CC-F4BAB3760E3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B9ED-16B8-49A3-808F-E06983A683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487308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9611A-4131-4D52-A3B0-B6836BD8CF3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EFD0F-8469-41A0-ACD9-55907EA05A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82203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70840-156E-4797-AB7E-0E545DE112F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DE8F6-6F07-4ED4-88DE-B034421B26D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CC03E-22C9-492E-A1B8-28CD11B60A1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1BEDB-2DD0-4365-BAC9-BA4D01F2DC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61FD0-DFF8-47F1-B566-BEA5AED7171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B33ED-7643-4ACA-8953-48B6EC2BD7F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3E12E-9639-469B-B585-FDCD7B82CB6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CB64D-E542-4428-A23F-F8A2D18CA31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A8D6A-5079-49B5-B59C-4CDB3D49218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F2BDE-CB3F-4F2B-B537-DC70163A30E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6CD52-9F5B-4E6C-90FF-C2AE1899687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151D2-7BF3-4ADE-916A-65E6CC1D0A6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D95ED-6929-4C8A-9BAF-59F16ECAF7F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64166-DA26-4E5F-9A0F-308AC733D7D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1A64B-7EDC-4447-A6E6-7C2F1F3E9A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1886435"/>
      </p:ext>
    </p:extLst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6A537-5151-4528-9F34-4A5D361D073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AA71C-2E8B-4750-B156-5D9EA90A3D7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93EE8-93C2-4C4B-BC75-3B6E0033C55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4C9ED-C67E-43D9-A156-2A9C8828034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F52CE-2B94-4F1E-A925-AF7C39FEB9F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8F5C8-40FE-4D98-9D96-E70C31D356D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296E7-7F42-4CF4-AC60-73110139A5E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40BED-0D9E-43FE-9669-33A437625D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7FDD0-2CD8-479D-9C00-ABCE8F20ACD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9D87A-D67C-44F0-8FFC-79583CF5038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1F391-4C98-4D63-957D-C527EB7430F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3C961-0D08-42C6-8A60-8492A9AEBB3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D6EF5-AAE2-4683-AA68-D276C39413D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9B66A-A4BB-4897-A7A8-CC9FE0263BF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16EA5-C359-40F1-A372-1E15ACDE76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7331595"/>
      </p:ext>
    </p:extLst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97993-B984-4A8B-9B0C-3165CDB029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57A5D-3E9A-4D02-9759-4DA19BB2338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C1630-F4E2-4D76-BA7A-D952FA8C7BD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848BF-6F6B-4A88-9D22-7F81877373B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7B5F2-701D-492C-86BF-742F37BECD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DC02F-1FBE-489A-9223-827B39E3815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5D6E7-7642-400A-BA52-95A9A8B4716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36001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5D73C-602E-453B-9C43-072A18F4A37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BB857-8F2F-42C6-8101-69E6007B7B0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32613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F78CE-BB3C-4A12-9D9F-A06C533002A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863EC-1476-4C3F-BB88-20BA6700ED6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6726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84C3A-AE98-4DBB-96D0-3EE7BEAF9EC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C238-67F3-440D-93E0-21DBCD5C3A0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7666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66793-073A-4FF8-AAE6-710AAE1E7DC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FAB3D-83E3-4F0B-93B7-E276799BCB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22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760A0-B9B3-49D4-8359-BD0E1064F1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6234340"/>
      </p:ext>
    </p:extLst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BA640-B053-409C-B523-F4F7DB9D66A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27B1B-6578-4155-BF87-3B8CBF0AF3F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84336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F40DA-ACBC-4CD4-82E2-64E150C59B7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AE88F-CD9A-4D5D-9C68-FD59BFD9A83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9958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EBAA1-69ED-48FC-8425-D717A646185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991B7-03E4-4600-A567-AE292E89A0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86698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D2927-39C7-40D0-BDC4-FFEA378D5E2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8271C-34B2-4FD9-BB9F-3CAD8C3CA66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36343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D58BD-6A97-43CD-8E56-93FE4162F78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5D56E-6965-45E2-BD12-5F162E0FEE9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82022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382F2-FF06-417D-A741-93A16665338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F6A87-BCFD-418D-8F5A-DE21C36934C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35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6E95B-4FE5-4444-92A0-2A374EC73E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1777652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AFF0A-1415-433E-B20F-E885684C59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4552782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C0434-459F-4D8D-94D8-42423A69A8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0877382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E8ED5-8E41-42DA-84C5-758D921485F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5580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2E5E1-EBF3-401D-889B-B582590B2E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6434237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E9068-0C85-4850-9863-7075302FC6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2742968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68997-C72C-496B-9630-857C8D6587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6608365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540EE-1C89-484A-B140-8FBC671EF365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29B92-609C-45C8-9D9D-A60C221B4B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432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C2169-93B2-4091-97E7-879626877B01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AC991-FC0B-45A1-8991-0486E2D437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1555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3E5A2-B594-4643-90D0-570CAB1F21C5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4586C-6D00-4E39-BCBD-47C6EFAA1A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0856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16540-71A1-41EB-BCE2-0D49F8865FE0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DC22C-0E87-420D-B26E-624665FF6F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69476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C702E-28B0-4920-B041-23D9B335F6AF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0D33A-A6F9-4DCB-8BDC-CB471BE854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6581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71BFB-8574-49C6-B1AE-8469D1E4B9F6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21A54-0977-423F-913B-86D476D2D5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4202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47693-EE51-40A9-891D-08CB9D6DAA26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4F0E2-06E4-4DAC-82A1-15917528CE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7121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5CF2F-31AC-486B-8D57-974FCC313E9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3866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5EF74-B32F-451A-9BE1-FDC15744502E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51D44-E39C-4504-A6B4-86CC3CC062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8503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ADBBD-65CA-4791-B56B-D8D9DD0420DC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E4FA4-4211-405B-ADF0-721EFF00B0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6522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69532-A2B1-4F7C-A964-BB4019195E6E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465FD-F22B-4B5C-84E9-142D3EA45F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62219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7F23A-F480-4FB8-84DC-5E721BE98821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3F224-1F70-430D-8A35-4AD67944A6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8324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3FCBD-D6D8-44C4-9E54-B5C3F08CFEA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1961440"/>
      </p:ext>
    </p:extLst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0A86D-4C28-4EE9-9582-FD59A0ADEA8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0628234"/>
      </p:ext>
    </p:extLst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F4B34-B4F8-4C20-AB4B-98C1113BF81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34488745"/>
      </p:ext>
    </p:extLst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CA97B-547C-493B-A0A0-F8FB7A8BAC9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01393669"/>
      </p:ext>
    </p:extLst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27E66-2C34-45AB-AFFB-F78CD1F4332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91126927"/>
      </p:ext>
    </p:extLst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778B8-0055-4D89-9848-C2E1D13C449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43529485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0AE5A-15A0-42BE-8403-DE19E4C437C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606162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2C8AA-1144-4FB7-BE22-4C355AC0272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26263080"/>
      </p:ext>
    </p:extLst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13E16-9D25-412D-BAF0-278CB3591E0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34710089"/>
      </p:ext>
    </p:extLst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669A8-4812-4650-8644-762910A2268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80551191"/>
      </p:ext>
    </p:extLst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F673D-BDE6-49BF-9947-349379C98AE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75581909"/>
      </p:ext>
    </p:extLst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FBABF-080A-4260-A726-F8339B6E540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80908679"/>
      </p:ext>
    </p:extLst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5914D-959D-49FB-BC2B-988CD68E79DD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8A2D6-391C-49DE-9B79-8C149CD64A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21701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8AEE-0E08-47CA-855D-094F09A5646A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A2055-E314-4946-8B57-3D04CD8752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56632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8E9B6-2A69-4644-828E-2E924006180C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CBA00-4350-4895-8474-C633078A5C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67770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BD940-12E7-48B7-86CC-15BCB7F3C447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0C86E-D961-46B8-A8E6-447D08F33B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20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42836-5C81-418A-8D85-3B9A648160FB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7E973-8F18-4D4C-B013-0EEE2D9228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9196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DB726-561E-4622-9097-29F0EFB6BFA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170438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49A4A-80E7-4B44-A7A2-3C1FEF212825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B008F-897E-4957-989A-4269783750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45009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DD2A7-2B60-4035-9002-F03496DB8167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704F2-156C-473C-BC4B-30AFF6798A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67952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26D06-2BB7-42DF-8D99-DC76F0F4BC23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8310C-CA68-4720-AB2E-7FB3FB6161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3682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4470B-B897-4F94-9B06-597C451A4734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E4A35-0986-4904-A48C-2E23B158D1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71903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62D27-0894-48B8-8D54-D2E9A1C7B364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3C933-D649-4A16-96FB-7DE78739B3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68177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549A6-BC39-4B1B-821B-6CE165F99F81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D9B6A-0185-4DF5-A693-297B158B516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3099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725BA-938D-4ECB-AC17-FB92E83C6B05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334DA-ECDB-4986-9328-284343F648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5600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E73B3-A385-4BA0-9F69-FBBCB0341186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FB3BF-2E7F-4836-828A-13C668DBBD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60363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6A445-32A3-4390-A18C-B9DFBE1A001E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0E5D1-6949-46E9-B67F-CC937046A0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55909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FE6D5-0829-438D-ACBA-3A120563DFBF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F266E-D6BF-4347-8FBF-86CCA7F81CF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9317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7B584-3D50-4F6B-A0A8-D44569313DD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044947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C45B1-43D8-4D1B-A4A8-FAA29D9131C3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31976-C6C3-44E7-BD16-69866D2397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20834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5210C-3B61-451F-A3AF-AC0C4FC7E3F5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CEE17-082B-408E-9665-D1C0365C13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06048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665D-03C5-4568-B515-8A9E2B97231E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4388A-C21B-4C7B-875E-24DFB83DB4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36161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A6249-5C3A-4651-A697-6273872DF26C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9B723-DF57-4F13-9BFE-15482C00E1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54022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E9BA0-6D95-4877-9CA7-D3B2B43B12D8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B4D48-0C6F-4B4F-9463-2447A37A71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59813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5C717-96C3-4DA1-9B05-D238B75793E9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8F73E-72F5-40D1-BE3C-87F6B351AC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53761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25FDA-D8F3-4DD2-8559-1D912709C044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7AC12-7004-4F11-8A77-247D75A843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85525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183C8-67A3-4BA6-9559-84E5327947BB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46CBD-47EA-4F6D-BA26-A4B45CC707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02999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9CD14-DC8C-4186-9EE5-65DAF4A8BC2C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68EA0-6688-440A-9522-A37043CB20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19600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41356-16A0-4A05-8DB4-14A018E198C2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E2CE2-FA2F-4F0F-A453-B220A06810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5015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707D7-D6FE-4633-9755-D13CEE89C33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67979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720AD-67DB-48DE-828A-CD9F625836C4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6D00F-ADE5-43CE-A888-D1EF678C42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42187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97031-5BD9-4D03-8162-8C71F4FF347C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FE37F-7734-4AE8-8839-11C77A7E52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85711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4C88B-E9B9-4253-AB1B-1B218D4DDD7F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0214F-3D2F-42E4-9226-0768EFD4B0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38651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AC294-D1F4-4A24-9D50-77625350649F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CE112-561E-4EB7-9DDF-8F01CAACB9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60159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002E6-399F-4448-BFC9-9772C7DBB3A5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990F2-726A-4505-B9FE-68BA6A324D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32151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B4DD0-F13D-4FAF-9201-571A99FB7076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336C1-700D-41DB-BF0E-4090D085B4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96646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2FD10-8582-47BE-89FE-14CE6F490CE6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919B7-C2D0-4437-A8CB-0F8F92A7CE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449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B2169-6EF3-47D6-9C72-53DA92C3556C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D98F6-2271-45DE-ABF1-0AA9C25BF5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09051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5FE0F-C7E1-4A20-872E-9C45351F10DE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6FF54-C4CE-40AB-8E8C-55F09CE8DA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79498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28EF1-B1DE-4A6B-8AF4-4BCBF0932499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007EC-49DB-4D11-BE08-1ABE6275C1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3657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CE872-C2B1-4CCA-AEEA-B382CDDAE63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152981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33E12-6079-40B4-8D80-1F53A0ADAC98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06EEB-89E8-465A-AD06-D221261A06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30469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0A7F7-AEE2-4FE4-B446-DEB3A348708C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B652B-3E67-4AE3-9A6F-41297F95E8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10935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DCE66-9D68-4728-BD92-F47CA82AF21B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1F34C-CEAA-4529-BA58-88E1E1E205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61651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5E21E-80BE-4F23-819A-E52AF629B840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328D8-F476-45D1-84E4-2AA92DF1FB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0100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5D9E9-4AD4-4FC0-9465-ADCE704DD99E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D00EA-6496-47D6-BC6A-DEBFD391FC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87269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FB20C-C193-425C-A8AA-93B07EB335B9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2D9CB-CF92-4411-AD87-82B309C295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39863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B2236-C5C7-4F9B-A75B-94B5C62C15B9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EC91E-29E5-4A15-B9F0-D552FCB651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34855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563C6-07DF-4C7A-942F-40810217ACAD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72816-BA3F-4A14-AB9C-D4FD896D9F2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73206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93D58-4283-4854-966C-AC7ED8F9B794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56519-1B6C-4BCA-B45F-04289ACE1B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56225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>
            <p:custDataLst>
              <p:tags r:id="rId1"/>
            </p:custDataLst>
          </p:nvPr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>
            <p:custDataLst>
              <p:tags r:id="rId2"/>
            </p:custDataLst>
          </p:nvPr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>
            <p:custDataLst>
              <p:tags r:id="rId3"/>
            </p:custDataLst>
          </p:nvPr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>
            <p:custDataLst>
              <p:tags r:id="rId4"/>
            </p:custDataLst>
          </p:nvPr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7/17/2011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347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6DA05-9DF4-47CC-B6A6-14C53CF6F97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00532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7/17/2011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582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>
            <p:custDataLst>
              <p:tags r:id="rId1"/>
            </p:custDataLst>
          </p:nvPr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>
            <p:custDataLst>
              <p:tags r:id="rId2"/>
            </p:custDataLst>
          </p:nvPr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>
            <p:custDataLst>
              <p:tags r:id="rId4"/>
            </p:custDataLst>
          </p:nvPr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7/17/2011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42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7/17/2011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  <p:custDataLst>
              <p:tags r:id="rId6"/>
            </p:custDataLst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82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3"/>
            </p:custDataLst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4"/>
            </p:custDataLst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7/17/2011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476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7/17/2011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766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7/17/2011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81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7/17/2011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28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>
            <p:custDataLst>
              <p:tags r:id="rId2"/>
            </p:custDataLst>
          </p:nvPr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>
            <p:custDataLst>
              <p:tags r:id="rId3"/>
            </p:custDataLst>
          </p:nvPr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>
            <p:custDataLst>
              <p:tags r:id="rId4"/>
            </p:custDataLst>
          </p:nvPr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5"/>
            </p:custDataLst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6"/>
            </p:custDataLst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7/17/2011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629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7/17/2011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829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7/17/2011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33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ags" Target="../tags/tag584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17" Type="http://schemas.openxmlformats.org/officeDocument/2006/relationships/tags" Target="../tags/tag588.xml"/><Relationship Id="rId2" Type="http://schemas.openxmlformats.org/officeDocument/2006/relationships/slideLayout" Target="../slideLayouts/slideLayout101.xml"/><Relationship Id="rId16" Type="http://schemas.openxmlformats.org/officeDocument/2006/relationships/tags" Target="../tags/tag587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tags" Target="../tags/tag586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ags" Target="../tags/tag58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ags" Target="../tags/tag647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17" Type="http://schemas.openxmlformats.org/officeDocument/2006/relationships/tags" Target="../tags/tag651.xml"/><Relationship Id="rId2" Type="http://schemas.openxmlformats.org/officeDocument/2006/relationships/slideLayout" Target="../slideLayouts/slideLayout112.xml"/><Relationship Id="rId16" Type="http://schemas.openxmlformats.org/officeDocument/2006/relationships/tags" Target="../tags/tag650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tags" Target="../tags/tag649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tags" Target="../tags/tag64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ags" Target="../tags/tag710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17" Type="http://schemas.openxmlformats.org/officeDocument/2006/relationships/tags" Target="../tags/tag714.xml"/><Relationship Id="rId2" Type="http://schemas.openxmlformats.org/officeDocument/2006/relationships/slideLayout" Target="../slideLayouts/slideLayout123.xml"/><Relationship Id="rId16" Type="http://schemas.openxmlformats.org/officeDocument/2006/relationships/tags" Target="../tags/tag71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tags" Target="../tags/tag712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ags" Target="../tags/tag71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ags" Target="../tags/tag773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17" Type="http://schemas.openxmlformats.org/officeDocument/2006/relationships/tags" Target="../tags/tag777.xml"/><Relationship Id="rId2" Type="http://schemas.openxmlformats.org/officeDocument/2006/relationships/slideLayout" Target="../slideLayouts/slideLayout134.xml"/><Relationship Id="rId16" Type="http://schemas.openxmlformats.org/officeDocument/2006/relationships/tags" Target="../tags/tag776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tags" Target="../tags/tag775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tags" Target="../tags/tag77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ags" Target="../tags/tag83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17" Type="http://schemas.openxmlformats.org/officeDocument/2006/relationships/tags" Target="../tags/tag840.xml"/><Relationship Id="rId2" Type="http://schemas.openxmlformats.org/officeDocument/2006/relationships/slideLayout" Target="../slideLayouts/slideLayout145.xml"/><Relationship Id="rId16" Type="http://schemas.openxmlformats.org/officeDocument/2006/relationships/tags" Target="../tags/tag839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tags" Target="../tags/tag83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ags" Target="../tags/tag83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ags" Target="../tags/tag899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17" Type="http://schemas.openxmlformats.org/officeDocument/2006/relationships/tags" Target="../tags/tag903.xml"/><Relationship Id="rId2" Type="http://schemas.openxmlformats.org/officeDocument/2006/relationships/slideLayout" Target="../slideLayouts/slideLayout156.xml"/><Relationship Id="rId16" Type="http://schemas.openxmlformats.org/officeDocument/2006/relationships/tags" Target="../tags/tag902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tags" Target="../tags/tag901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tags" Target="../tags/tag9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6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6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27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131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130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129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1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190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tags" Target="../tags/tag194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19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192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19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253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tags" Target="../tags/tag257.xml"/><Relationship Id="rId2" Type="http://schemas.openxmlformats.org/officeDocument/2006/relationships/slideLayout" Target="../slideLayouts/slideLayout46.xml"/><Relationship Id="rId16" Type="http://schemas.openxmlformats.org/officeDocument/2006/relationships/tags" Target="../tags/tag25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ags" Target="../tags/tag255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2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31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tags" Target="../tags/tag320.xml"/><Relationship Id="rId2" Type="http://schemas.openxmlformats.org/officeDocument/2006/relationships/slideLayout" Target="../slideLayouts/slideLayout57.xml"/><Relationship Id="rId16" Type="http://schemas.openxmlformats.org/officeDocument/2006/relationships/tags" Target="../tags/tag319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ags" Target="../tags/tag318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ags" Target="../tags/tag31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3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tags" Target="../tags/tag383.xml"/><Relationship Id="rId2" Type="http://schemas.openxmlformats.org/officeDocument/2006/relationships/slideLayout" Target="../slideLayouts/slideLayout68.xml"/><Relationship Id="rId16" Type="http://schemas.openxmlformats.org/officeDocument/2006/relationships/tags" Target="../tags/tag3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ags" Target="../tags/tag3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ags" Target="../tags/tag3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ags" Target="../tags/tag442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tags" Target="../tags/tag446.xml"/><Relationship Id="rId2" Type="http://schemas.openxmlformats.org/officeDocument/2006/relationships/slideLayout" Target="../slideLayouts/slideLayout79.xml"/><Relationship Id="rId16" Type="http://schemas.openxmlformats.org/officeDocument/2006/relationships/tags" Target="../tags/tag445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ags" Target="../tags/tag444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ags" Target="../tags/tag44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ags" Target="../tags/tag505.xml"/><Relationship Id="rId18" Type="http://schemas.openxmlformats.org/officeDocument/2006/relationships/tags" Target="../tags/tag510.xml"/><Relationship Id="rId3" Type="http://schemas.openxmlformats.org/officeDocument/2006/relationships/slideLayout" Target="../slideLayouts/slideLayout91.xml"/><Relationship Id="rId21" Type="http://schemas.openxmlformats.org/officeDocument/2006/relationships/tags" Target="../tags/tag513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tags" Target="../tags/tag509.xml"/><Relationship Id="rId2" Type="http://schemas.openxmlformats.org/officeDocument/2006/relationships/slideLayout" Target="../slideLayouts/slideLayout90.xml"/><Relationship Id="rId16" Type="http://schemas.openxmlformats.org/officeDocument/2006/relationships/tags" Target="../tags/tag508.xml"/><Relationship Id="rId20" Type="http://schemas.openxmlformats.org/officeDocument/2006/relationships/tags" Target="../tags/tag512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ags" Target="../tags/tag507.xml"/><Relationship Id="rId10" Type="http://schemas.openxmlformats.org/officeDocument/2006/relationships/slideLayout" Target="../slideLayouts/slideLayout98.xml"/><Relationship Id="rId19" Type="http://schemas.openxmlformats.org/officeDocument/2006/relationships/tags" Target="../tags/tag511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ags" Target="../tags/tag5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C766F686-5B1C-4EEA-A572-70489BD2DCF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4461150E-914B-4128-BB0D-D254A385677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2" r:id="rId1"/>
    <p:sldLayoutId id="2147484513" r:id="rId2"/>
    <p:sldLayoutId id="2147484514" r:id="rId3"/>
    <p:sldLayoutId id="2147484515" r:id="rId4"/>
    <p:sldLayoutId id="2147484516" r:id="rId5"/>
    <p:sldLayoutId id="2147484517" r:id="rId6"/>
    <p:sldLayoutId id="2147484518" r:id="rId7"/>
    <p:sldLayoutId id="2147484519" r:id="rId8"/>
    <p:sldLayoutId id="2147484520" r:id="rId9"/>
    <p:sldLayoutId id="2147484521" r:id="rId10"/>
    <p:sldLayoutId id="2147484522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671793D-BA2C-4946-8B95-085EF138C3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85874717-6418-4F4C-97BD-8F82774CCAB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4" r:id="rId1"/>
    <p:sldLayoutId id="2147484525" r:id="rId2"/>
    <p:sldLayoutId id="2147484526" r:id="rId3"/>
    <p:sldLayoutId id="2147484527" r:id="rId4"/>
    <p:sldLayoutId id="2147484528" r:id="rId5"/>
    <p:sldLayoutId id="2147484529" r:id="rId6"/>
    <p:sldLayoutId id="2147484530" r:id="rId7"/>
    <p:sldLayoutId id="2147484531" r:id="rId8"/>
    <p:sldLayoutId id="2147484532" r:id="rId9"/>
    <p:sldLayoutId id="2147484533" r:id="rId10"/>
    <p:sldLayoutId id="21474845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819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DA4155B-3A61-4311-A317-531B4C67238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92B303B-8FFD-4B2C-A05B-5B941B1E71F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8" r:id="rId1"/>
    <p:sldLayoutId id="2147484549" r:id="rId2"/>
    <p:sldLayoutId id="2147484550" r:id="rId3"/>
    <p:sldLayoutId id="2147484551" r:id="rId4"/>
    <p:sldLayoutId id="2147484552" r:id="rId5"/>
    <p:sldLayoutId id="2147484553" r:id="rId6"/>
    <p:sldLayoutId id="2147484554" r:id="rId7"/>
    <p:sldLayoutId id="2147484555" r:id="rId8"/>
    <p:sldLayoutId id="2147484556" r:id="rId9"/>
    <p:sldLayoutId id="2147484557" r:id="rId10"/>
    <p:sldLayoutId id="2147484558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4022EF3-B01B-47AA-A44B-4700C95B79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F35B963-B8D6-45C6-B0E9-A969BF1EAB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0" r:id="rId1"/>
    <p:sldLayoutId id="2147484561" r:id="rId2"/>
    <p:sldLayoutId id="2147484562" r:id="rId3"/>
    <p:sldLayoutId id="2147484563" r:id="rId4"/>
    <p:sldLayoutId id="2147484564" r:id="rId5"/>
    <p:sldLayoutId id="2147484565" r:id="rId6"/>
    <p:sldLayoutId id="2147484566" r:id="rId7"/>
    <p:sldLayoutId id="2147484567" r:id="rId8"/>
    <p:sldLayoutId id="2147484568" r:id="rId9"/>
    <p:sldLayoutId id="2147484569" r:id="rId10"/>
    <p:sldLayoutId id="21474845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1D53225-C596-4A3E-9207-715DFE9C8A4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351A5A-4198-4077-9966-3B425F7561B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17/07/2011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739784-B071-4DD8-B95A-3A5728B18D8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864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4" r:id="rId1"/>
    <p:sldLayoutId id="2147484585" r:id="rId2"/>
    <p:sldLayoutId id="2147484586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C83F6C8A-CF7C-42D0-ADE8-208CAAA474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E907979-33FE-41FE-B1C4-571BE86C3D98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F99812A-6387-4772-BF8E-D52ADB9372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A8334ADF-90F7-4F76-AFE5-6D6948A8426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26800552-FDB0-4634-85DD-E21D3AE1BBC1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8179A02-6CD3-42C3-8414-E57353D3F1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408" r:id="rId9"/>
    <p:sldLayoutId id="2147484409" r:id="rId10"/>
    <p:sldLayoutId id="21474844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E82BCB-9915-4735-9795-DB70740A7BDB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CBA2FA-E8F3-4C96-9BFD-6D2D7CDF10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16" r:id="rId6"/>
    <p:sldLayoutId id="2147484417" r:id="rId7"/>
    <p:sldLayoutId id="2147484418" r:id="rId8"/>
    <p:sldLayoutId id="2147484419" r:id="rId9"/>
    <p:sldLayoutId id="2147484420" r:id="rId10"/>
    <p:sldLayoutId id="21474844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B69765C8-2E2B-49C2-A754-0D6DD4375DC5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18383A6A-7BD0-4C96-A87C-A97A8303E9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4276" name="Rectangle 1028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B0CE2FF7-3C31-4D2B-BC1C-4F115DF1A227}" type="datetimeFigureOut">
              <a:rPr lang="it-IT"/>
              <a:pPr>
                <a:defRPr/>
              </a:pPr>
              <a:t>17/07/2011</a:t>
            </a:fld>
            <a:endParaRPr lang="it-IT"/>
          </a:p>
        </p:txBody>
      </p:sp>
      <p:sp>
        <p:nvSpPr>
          <p:cNvPr id="54277" name="Rectangle 1029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4278" name="Rectangle 1030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51F24D9C-D343-4E5A-A558-247BD06B15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8" r:id="rId1"/>
    <p:sldLayoutId id="2147484489" r:id="rId2"/>
    <p:sldLayoutId id="2147484490" r:id="rId3"/>
    <p:sldLayoutId id="2147484491" r:id="rId4"/>
    <p:sldLayoutId id="2147484492" r:id="rId5"/>
    <p:sldLayoutId id="2147484493" r:id="rId6"/>
    <p:sldLayoutId id="2147484494" r:id="rId7"/>
    <p:sldLayoutId id="2147484495" r:id="rId8"/>
    <p:sldLayoutId id="2147484496" r:id="rId9"/>
    <p:sldLayoutId id="2147484497" r:id="rId10"/>
    <p:sldLayoutId id="21474844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>
            <p:custDataLst>
              <p:tags r:id="rId13"/>
            </p:custDataLst>
          </p:nvPr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>
            <p:custDataLst>
              <p:tags r:id="rId14"/>
            </p:custDataLst>
          </p:nvPr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>
            <p:custDataLst>
              <p:tags r:id="rId15"/>
            </p:custDataLst>
          </p:nvPr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>
            <p:custDataLst>
              <p:tags r:id="rId16"/>
            </p:custDataLst>
          </p:nvPr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7/17/2011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11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  <p:sldLayoutId id="2147484504" r:id="rId5"/>
    <p:sldLayoutId id="2147484505" r:id="rId6"/>
    <p:sldLayoutId id="2147484506" r:id="rId7"/>
    <p:sldLayoutId id="2147484507" r:id="rId8"/>
    <p:sldLayoutId id="2147484508" r:id="rId9"/>
    <p:sldLayoutId id="2147484509" r:id="rId10"/>
    <p:sldLayoutId id="2147484510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964.xml"/><Relationship Id="rId7" Type="http://schemas.openxmlformats.org/officeDocument/2006/relationships/image" Target="../media/image1.jpeg"/><Relationship Id="rId2" Type="http://schemas.openxmlformats.org/officeDocument/2006/relationships/tags" Target="../tags/tag963.xml"/><Relationship Id="rId1" Type="http://schemas.openxmlformats.org/officeDocument/2006/relationships/tags" Target="../tags/tag96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966.xml"/><Relationship Id="rId4" Type="http://schemas.openxmlformats.org/officeDocument/2006/relationships/tags" Target="../tags/tag9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993.xml"/><Relationship Id="rId2" Type="http://schemas.openxmlformats.org/officeDocument/2006/relationships/tags" Target="../tags/tag992.xml"/><Relationship Id="rId1" Type="http://schemas.openxmlformats.org/officeDocument/2006/relationships/tags" Target="../tags/tag991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tags" Target="../tags/tag1239.xml"/><Relationship Id="rId2" Type="http://schemas.openxmlformats.org/officeDocument/2006/relationships/tags" Target="../tags/tag1238.xml"/><Relationship Id="rId1" Type="http://schemas.openxmlformats.org/officeDocument/2006/relationships/tags" Target="../tags/tag1237.xml"/><Relationship Id="rId5" Type="http://schemas.openxmlformats.org/officeDocument/2006/relationships/image" Target="../media/image69.jpeg"/><Relationship Id="rId4" Type="http://schemas.openxmlformats.org/officeDocument/2006/relationships/slideLayout" Target="../slideLayouts/slideLayout7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tags" Target="../tags/tag1242.xml"/><Relationship Id="rId7" Type="http://schemas.openxmlformats.org/officeDocument/2006/relationships/image" Target="../media/image71.jpeg"/><Relationship Id="rId2" Type="http://schemas.openxmlformats.org/officeDocument/2006/relationships/tags" Target="../tags/tag1241.xml"/><Relationship Id="rId1" Type="http://schemas.openxmlformats.org/officeDocument/2006/relationships/tags" Target="../tags/tag1240.xml"/><Relationship Id="rId6" Type="http://schemas.openxmlformats.org/officeDocument/2006/relationships/image" Target="../media/image70.jpeg"/><Relationship Id="rId5" Type="http://schemas.openxmlformats.org/officeDocument/2006/relationships/slideLayout" Target="../slideLayouts/slideLayout73.xml"/><Relationship Id="rId4" Type="http://schemas.openxmlformats.org/officeDocument/2006/relationships/tags" Target="../tags/tag124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tags" Target="../tags/tag1246.xml"/><Relationship Id="rId2" Type="http://schemas.openxmlformats.org/officeDocument/2006/relationships/tags" Target="../tags/tag1245.xml"/><Relationship Id="rId1" Type="http://schemas.openxmlformats.org/officeDocument/2006/relationships/tags" Target="../tags/tag1244.xml"/><Relationship Id="rId5" Type="http://schemas.openxmlformats.org/officeDocument/2006/relationships/image" Target="../media/image72.jpeg"/><Relationship Id="rId4" Type="http://schemas.openxmlformats.org/officeDocument/2006/relationships/slideLayout" Target="../slideLayouts/slideLayout7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tags" Target="../tags/tag1249.xml"/><Relationship Id="rId2" Type="http://schemas.openxmlformats.org/officeDocument/2006/relationships/tags" Target="../tags/tag1248.xml"/><Relationship Id="rId1" Type="http://schemas.openxmlformats.org/officeDocument/2006/relationships/tags" Target="../tags/tag1247.xml"/><Relationship Id="rId5" Type="http://schemas.openxmlformats.org/officeDocument/2006/relationships/image" Target="../media/image73.jpeg"/><Relationship Id="rId4" Type="http://schemas.openxmlformats.org/officeDocument/2006/relationships/slideLayout" Target="../slideLayouts/slideLayout7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tags" Target="../tags/tag1252.xml"/><Relationship Id="rId2" Type="http://schemas.openxmlformats.org/officeDocument/2006/relationships/tags" Target="../tags/tag1251.xml"/><Relationship Id="rId1" Type="http://schemas.openxmlformats.org/officeDocument/2006/relationships/tags" Target="../tags/tag1250.xml"/><Relationship Id="rId5" Type="http://schemas.openxmlformats.org/officeDocument/2006/relationships/image" Target="../media/image74.jpeg"/><Relationship Id="rId4" Type="http://schemas.openxmlformats.org/officeDocument/2006/relationships/slideLayout" Target="../slideLayouts/slideLayout7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tags" Target="../tags/tag1255.xml"/><Relationship Id="rId2" Type="http://schemas.openxmlformats.org/officeDocument/2006/relationships/tags" Target="../tags/tag1254.xml"/><Relationship Id="rId1" Type="http://schemas.openxmlformats.org/officeDocument/2006/relationships/tags" Target="../tags/tag1253.xml"/><Relationship Id="rId5" Type="http://schemas.openxmlformats.org/officeDocument/2006/relationships/image" Target="../media/image75.jpeg"/><Relationship Id="rId4" Type="http://schemas.openxmlformats.org/officeDocument/2006/relationships/slideLayout" Target="../slideLayouts/slideLayout7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tags" Target="../tags/tag1258.xml"/><Relationship Id="rId7" Type="http://schemas.openxmlformats.org/officeDocument/2006/relationships/image" Target="../media/image71.jpeg"/><Relationship Id="rId2" Type="http://schemas.openxmlformats.org/officeDocument/2006/relationships/tags" Target="../tags/tag1257.xml"/><Relationship Id="rId1" Type="http://schemas.openxmlformats.org/officeDocument/2006/relationships/tags" Target="../tags/tag1256.xml"/><Relationship Id="rId6" Type="http://schemas.openxmlformats.org/officeDocument/2006/relationships/image" Target="../media/image70.jpeg"/><Relationship Id="rId5" Type="http://schemas.openxmlformats.org/officeDocument/2006/relationships/slideLayout" Target="../slideLayouts/slideLayout73.xml"/><Relationship Id="rId4" Type="http://schemas.openxmlformats.org/officeDocument/2006/relationships/tags" Target="../tags/tag125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tags" Target="../tags/tag1262.xml"/><Relationship Id="rId2" Type="http://schemas.openxmlformats.org/officeDocument/2006/relationships/tags" Target="../tags/tag1261.xml"/><Relationship Id="rId1" Type="http://schemas.openxmlformats.org/officeDocument/2006/relationships/tags" Target="../tags/tag1260.xml"/><Relationship Id="rId5" Type="http://schemas.openxmlformats.org/officeDocument/2006/relationships/image" Target="../media/image76.jpeg"/><Relationship Id="rId4" Type="http://schemas.openxmlformats.org/officeDocument/2006/relationships/slideLayout" Target="../slideLayouts/slideLayout7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tags" Target="../tags/tag1265.xml"/><Relationship Id="rId2" Type="http://schemas.openxmlformats.org/officeDocument/2006/relationships/tags" Target="../tags/tag1264.xml"/><Relationship Id="rId1" Type="http://schemas.openxmlformats.org/officeDocument/2006/relationships/tags" Target="../tags/tag1263.xml"/><Relationship Id="rId5" Type="http://schemas.openxmlformats.org/officeDocument/2006/relationships/image" Target="../media/image77.jpeg"/><Relationship Id="rId4" Type="http://schemas.openxmlformats.org/officeDocument/2006/relationships/slideLayout" Target="../slideLayouts/slideLayout7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tags" Target="../tags/tag1268.xml"/><Relationship Id="rId2" Type="http://schemas.openxmlformats.org/officeDocument/2006/relationships/tags" Target="../tags/tag1267.xml"/><Relationship Id="rId1" Type="http://schemas.openxmlformats.org/officeDocument/2006/relationships/tags" Target="../tags/tag1266.xml"/><Relationship Id="rId5" Type="http://schemas.openxmlformats.org/officeDocument/2006/relationships/image" Target="../media/image78.png"/><Relationship Id="rId4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tags" Target="../tags/tag995.xml"/><Relationship Id="rId1" Type="http://schemas.openxmlformats.org/officeDocument/2006/relationships/tags" Target="../tags/tag99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tags" Target="../tags/tag1271.xml"/><Relationship Id="rId2" Type="http://schemas.openxmlformats.org/officeDocument/2006/relationships/tags" Target="../tags/tag1270.xml"/><Relationship Id="rId1" Type="http://schemas.openxmlformats.org/officeDocument/2006/relationships/tags" Target="../tags/tag1269.xml"/><Relationship Id="rId5" Type="http://schemas.openxmlformats.org/officeDocument/2006/relationships/image" Target="../media/image79.jpeg"/><Relationship Id="rId4" Type="http://schemas.openxmlformats.org/officeDocument/2006/relationships/slideLayout" Target="../slideLayouts/slideLayout7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tags" Target="../tags/tag1274.xml"/><Relationship Id="rId2" Type="http://schemas.openxmlformats.org/officeDocument/2006/relationships/tags" Target="../tags/tag1273.xml"/><Relationship Id="rId1" Type="http://schemas.openxmlformats.org/officeDocument/2006/relationships/tags" Target="../tags/tag1272.xml"/><Relationship Id="rId5" Type="http://schemas.openxmlformats.org/officeDocument/2006/relationships/image" Target="../media/image80.jpeg"/><Relationship Id="rId4" Type="http://schemas.openxmlformats.org/officeDocument/2006/relationships/slideLayout" Target="../slideLayouts/slideLayout7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tags" Target="../tags/tag1277.xml"/><Relationship Id="rId2" Type="http://schemas.openxmlformats.org/officeDocument/2006/relationships/tags" Target="../tags/tag1276.xml"/><Relationship Id="rId1" Type="http://schemas.openxmlformats.org/officeDocument/2006/relationships/tags" Target="../tags/tag1275.xml"/><Relationship Id="rId5" Type="http://schemas.openxmlformats.org/officeDocument/2006/relationships/image" Target="../media/image81.jpeg"/><Relationship Id="rId4" Type="http://schemas.openxmlformats.org/officeDocument/2006/relationships/slideLayout" Target="../slideLayouts/slideLayout7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tags" Target="../tags/tag1280.xml"/><Relationship Id="rId7" Type="http://schemas.openxmlformats.org/officeDocument/2006/relationships/image" Target="../media/image71.jpeg"/><Relationship Id="rId2" Type="http://schemas.openxmlformats.org/officeDocument/2006/relationships/tags" Target="../tags/tag1279.xml"/><Relationship Id="rId1" Type="http://schemas.openxmlformats.org/officeDocument/2006/relationships/tags" Target="../tags/tag1278.xml"/><Relationship Id="rId6" Type="http://schemas.openxmlformats.org/officeDocument/2006/relationships/image" Target="../media/image70.jpeg"/><Relationship Id="rId5" Type="http://schemas.openxmlformats.org/officeDocument/2006/relationships/slideLayout" Target="../slideLayouts/slideLayout73.xml"/><Relationship Id="rId4" Type="http://schemas.openxmlformats.org/officeDocument/2006/relationships/tags" Target="../tags/tag128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tags" Target="../tags/tag1284.xml"/><Relationship Id="rId2" Type="http://schemas.openxmlformats.org/officeDocument/2006/relationships/tags" Target="../tags/tag1283.xml"/><Relationship Id="rId1" Type="http://schemas.openxmlformats.org/officeDocument/2006/relationships/tags" Target="../tags/tag1282.xml"/><Relationship Id="rId5" Type="http://schemas.openxmlformats.org/officeDocument/2006/relationships/image" Target="../media/image76.jpeg"/><Relationship Id="rId4" Type="http://schemas.openxmlformats.org/officeDocument/2006/relationships/slideLayout" Target="../slideLayouts/slideLayout7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tags" Target="../tags/tag1287.xml"/><Relationship Id="rId2" Type="http://schemas.openxmlformats.org/officeDocument/2006/relationships/tags" Target="../tags/tag1286.xml"/><Relationship Id="rId1" Type="http://schemas.openxmlformats.org/officeDocument/2006/relationships/tags" Target="../tags/tag1285.xml"/><Relationship Id="rId5" Type="http://schemas.openxmlformats.org/officeDocument/2006/relationships/image" Target="../media/image77.jpeg"/><Relationship Id="rId4" Type="http://schemas.openxmlformats.org/officeDocument/2006/relationships/slideLayout" Target="../slideLayouts/slideLayout7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128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tags" Target="../tags/tag1290.xml"/><Relationship Id="rId1" Type="http://schemas.openxmlformats.org/officeDocument/2006/relationships/tags" Target="../tags/tag128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tags" Target="../tags/tag1293.xml"/><Relationship Id="rId2" Type="http://schemas.openxmlformats.org/officeDocument/2006/relationships/tags" Target="../tags/tag1292.xml"/><Relationship Id="rId1" Type="http://schemas.openxmlformats.org/officeDocument/2006/relationships/tags" Target="../tags/tag1291.xml"/><Relationship Id="rId6" Type="http://schemas.openxmlformats.org/officeDocument/2006/relationships/image" Target="../media/image82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9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tags" Target="../tags/tag1296.xml"/><Relationship Id="rId2" Type="http://schemas.openxmlformats.org/officeDocument/2006/relationships/tags" Target="../tags/tag1295.xml"/><Relationship Id="rId1" Type="http://schemas.openxmlformats.org/officeDocument/2006/relationships/tags" Target="../tags/tag1294.xml"/><Relationship Id="rId6" Type="http://schemas.openxmlformats.org/officeDocument/2006/relationships/image" Target="../media/image83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6.xml"/><Relationship Id="rId1" Type="http://schemas.openxmlformats.org/officeDocument/2006/relationships/tags" Target="../tags/tag99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tags" Target="../tags/tag1299.xml"/><Relationship Id="rId2" Type="http://schemas.openxmlformats.org/officeDocument/2006/relationships/tags" Target="../tags/tag1298.xml"/><Relationship Id="rId1" Type="http://schemas.openxmlformats.org/officeDocument/2006/relationships/tags" Target="../tags/tag1297.xml"/><Relationship Id="rId6" Type="http://schemas.openxmlformats.org/officeDocument/2006/relationships/image" Target="../media/image8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tags" Target="../tags/tag1302.xml"/><Relationship Id="rId2" Type="http://schemas.openxmlformats.org/officeDocument/2006/relationships/tags" Target="../tags/tag1301.xml"/><Relationship Id="rId1" Type="http://schemas.openxmlformats.org/officeDocument/2006/relationships/tags" Target="../tags/tag1300.xml"/><Relationship Id="rId6" Type="http://schemas.openxmlformats.org/officeDocument/2006/relationships/image" Target="../media/image85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39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tags" Target="../tags/tag1305.xml"/><Relationship Id="rId2" Type="http://schemas.openxmlformats.org/officeDocument/2006/relationships/tags" Target="../tags/tag1304.xml"/><Relationship Id="rId1" Type="http://schemas.openxmlformats.org/officeDocument/2006/relationships/tags" Target="../tags/tag1303.xml"/><Relationship Id="rId6" Type="http://schemas.openxmlformats.org/officeDocument/2006/relationships/image" Target="../media/image86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39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tags" Target="../tags/tag1308.xml"/><Relationship Id="rId2" Type="http://schemas.openxmlformats.org/officeDocument/2006/relationships/tags" Target="../tags/tag1307.xml"/><Relationship Id="rId1" Type="http://schemas.openxmlformats.org/officeDocument/2006/relationships/tags" Target="../tags/tag1306.xml"/><Relationship Id="rId6" Type="http://schemas.openxmlformats.org/officeDocument/2006/relationships/image" Target="../media/image87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39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tags" Target="../tags/tag1311.xml"/><Relationship Id="rId2" Type="http://schemas.openxmlformats.org/officeDocument/2006/relationships/tags" Target="../tags/tag1310.xml"/><Relationship Id="rId1" Type="http://schemas.openxmlformats.org/officeDocument/2006/relationships/tags" Target="../tags/tag1309.xml"/><Relationship Id="rId6" Type="http://schemas.openxmlformats.org/officeDocument/2006/relationships/image" Target="../media/image88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39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tags" Target="../tags/tag1314.xml"/><Relationship Id="rId2" Type="http://schemas.openxmlformats.org/officeDocument/2006/relationships/tags" Target="../tags/tag1313.xml"/><Relationship Id="rId1" Type="http://schemas.openxmlformats.org/officeDocument/2006/relationships/tags" Target="../tags/tag1312.xml"/><Relationship Id="rId6" Type="http://schemas.openxmlformats.org/officeDocument/2006/relationships/image" Target="../media/image89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39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tags" Target="../tags/tag1317.xml"/><Relationship Id="rId2" Type="http://schemas.openxmlformats.org/officeDocument/2006/relationships/tags" Target="../tags/tag1316.xml"/><Relationship Id="rId1" Type="http://schemas.openxmlformats.org/officeDocument/2006/relationships/tags" Target="../tags/tag1315.xml"/><Relationship Id="rId6" Type="http://schemas.openxmlformats.org/officeDocument/2006/relationships/image" Target="../media/image90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39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tags" Target="../tags/tag1320.xml"/><Relationship Id="rId2" Type="http://schemas.openxmlformats.org/officeDocument/2006/relationships/tags" Target="../tags/tag1319.xml"/><Relationship Id="rId1" Type="http://schemas.openxmlformats.org/officeDocument/2006/relationships/tags" Target="../tags/tag1318.xml"/><Relationship Id="rId6" Type="http://schemas.openxmlformats.org/officeDocument/2006/relationships/image" Target="../media/image87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39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tags" Target="../tags/tag1323.xml"/><Relationship Id="rId2" Type="http://schemas.openxmlformats.org/officeDocument/2006/relationships/tags" Target="../tags/tag1322.xml"/><Relationship Id="rId1" Type="http://schemas.openxmlformats.org/officeDocument/2006/relationships/tags" Target="../tags/tag1321.xml"/><Relationship Id="rId6" Type="http://schemas.openxmlformats.org/officeDocument/2006/relationships/image" Target="../media/image91.jpe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39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1325.xml"/><Relationship Id="rId1" Type="http://schemas.openxmlformats.org/officeDocument/2006/relationships/tags" Target="../tags/tag13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998.xml"/><Relationship Id="rId1" Type="http://schemas.openxmlformats.org/officeDocument/2006/relationships/tags" Target="../tags/tag997.xml"/><Relationship Id="rId4" Type="http://schemas.openxmlformats.org/officeDocument/2006/relationships/image" Target="../media/image13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tags" Target="../tags/tag1328.xml"/><Relationship Id="rId2" Type="http://schemas.openxmlformats.org/officeDocument/2006/relationships/tags" Target="../tags/tag1327.xml"/><Relationship Id="rId1" Type="http://schemas.openxmlformats.org/officeDocument/2006/relationships/tags" Target="../tags/tag1326.xml"/><Relationship Id="rId5" Type="http://schemas.openxmlformats.org/officeDocument/2006/relationships/image" Target="../media/image92.jpeg"/><Relationship Id="rId4" Type="http://schemas.openxmlformats.org/officeDocument/2006/relationships/slideLayout" Target="../slideLayouts/slideLayout8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tags" Target="../tags/tag1330.xml"/><Relationship Id="rId1" Type="http://schemas.openxmlformats.org/officeDocument/2006/relationships/tags" Target="../tags/tag1329.xml"/><Relationship Id="rId4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000.xml"/><Relationship Id="rId1" Type="http://schemas.openxmlformats.org/officeDocument/2006/relationships/tags" Target="../tags/tag99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002.xml"/><Relationship Id="rId1" Type="http://schemas.openxmlformats.org/officeDocument/2006/relationships/tags" Target="../tags/tag100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005.xml"/><Relationship Id="rId2" Type="http://schemas.openxmlformats.org/officeDocument/2006/relationships/tags" Target="../tags/tag1004.xml"/><Relationship Id="rId1" Type="http://schemas.openxmlformats.org/officeDocument/2006/relationships/tags" Target="../tags/tag1003.xml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00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009.xml"/><Relationship Id="rId7" Type="http://schemas.openxmlformats.org/officeDocument/2006/relationships/image" Target="../media/image15.jpeg"/><Relationship Id="rId2" Type="http://schemas.openxmlformats.org/officeDocument/2006/relationships/tags" Target="../tags/tag1008.xml"/><Relationship Id="rId1" Type="http://schemas.openxmlformats.org/officeDocument/2006/relationships/tags" Target="../tags/tag1007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011.xml"/><Relationship Id="rId4" Type="http://schemas.openxmlformats.org/officeDocument/2006/relationships/tags" Target="../tags/tag10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014.xml"/><Relationship Id="rId2" Type="http://schemas.openxmlformats.org/officeDocument/2006/relationships/tags" Target="../tags/tag1013.xml"/><Relationship Id="rId1" Type="http://schemas.openxmlformats.org/officeDocument/2006/relationships/tags" Target="../tags/tag1012.xml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0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018.xml"/><Relationship Id="rId2" Type="http://schemas.openxmlformats.org/officeDocument/2006/relationships/tags" Target="../tags/tag1017.xml"/><Relationship Id="rId1" Type="http://schemas.openxmlformats.org/officeDocument/2006/relationships/tags" Target="../tags/tag1016.xml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969.xml"/><Relationship Id="rId2" Type="http://schemas.openxmlformats.org/officeDocument/2006/relationships/tags" Target="../tags/tag968.xml"/><Relationship Id="rId1" Type="http://schemas.openxmlformats.org/officeDocument/2006/relationships/tags" Target="../tags/tag96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021.xml"/><Relationship Id="rId2" Type="http://schemas.openxmlformats.org/officeDocument/2006/relationships/tags" Target="../tags/tag1020.xml"/><Relationship Id="rId1" Type="http://schemas.openxmlformats.org/officeDocument/2006/relationships/tags" Target="../tags/tag1019.xml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1023.xml"/><Relationship Id="rId1" Type="http://schemas.openxmlformats.org/officeDocument/2006/relationships/tags" Target="../tags/tag10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026.xml"/><Relationship Id="rId2" Type="http://schemas.openxmlformats.org/officeDocument/2006/relationships/tags" Target="../tags/tag1025.xml"/><Relationship Id="rId1" Type="http://schemas.openxmlformats.org/officeDocument/2006/relationships/tags" Target="../tags/tag1024.xml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tags" Target="../tags/tag1028.xml"/><Relationship Id="rId1" Type="http://schemas.openxmlformats.org/officeDocument/2006/relationships/tags" Target="../tags/tag10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tags" Target="../tags/tag1030.xml"/><Relationship Id="rId1" Type="http://schemas.openxmlformats.org/officeDocument/2006/relationships/tags" Target="../tags/tag10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tags" Target="../tags/tag1032.xml"/><Relationship Id="rId1" Type="http://schemas.openxmlformats.org/officeDocument/2006/relationships/tags" Target="../tags/tag10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tags" Target="../tags/tag1034.xml"/><Relationship Id="rId1" Type="http://schemas.openxmlformats.org/officeDocument/2006/relationships/tags" Target="../tags/tag10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tags" Target="../tags/tag1036.xml"/><Relationship Id="rId1" Type="http://schemas.openxmlformats.org/officeDocument/2006/relationships/tags" Target="../tags/tag10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tags" Target="../tags/tag1038.xml"/><Relationship Id="rId1" Type="http://schemas.openxmlformats.org/officeDocument/2006/relationships/tags" Target="../tags/tag10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tags" Target="../tags/tag1040.xml"/><Relationship Id="rId1" Type="http://schemas.openxmlformats.org/officeDocument/2006/relationships/tags" Target="../tags/tag10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972.xml"/><Relationship Id="rId2" Type="http://schemas.openxmlformats.org/officeDocument/2006/relationships/tags" Target="../tags/tag971.xml"/><Relationship Id="rId1" Type="http://schemas.openxmlformats.org/officeDocument/2006/relationships/tags" Target="../tags/tag970.xml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tags" Target="../tags/tag1042.xml"/><Relationship Id="rId1" Type="http://schemas.openxmlformats.org/officeDocument/2006/relationships/tags" Target="../tags/tag104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1045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1044.xml"/><Relationship Id="rId1" Type="http://schemas.openxmlformats.org/officeDocument/2006/relationships/tags" Target="../tags/tag1043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1047.xml"/><Relationship Id="rId4" Type="http://schemas.openxmlformats.org/officeDocument/2006/relationships/tags" Target="../tags/tag10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050.xml"/><Relationship Id="rId2" Type="http://schemas.openxmlformats.org/officeDocument/2006/relationships/tags" Target="../tags/tag1049.xml"/><Relationship Id="rId1" Type="http://schemas.openxmlformats.org/officeDocument/2006/relationships/tags" Target="../tags/tag1048.xml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105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1054.xml"/><Relationship Id="rId7" Type="http://schemas.openxmlformats.org/officeDocument/2006/relationships/image" Target="../media/image22.jpeg"/><Relationship Id="rId2" Type="http://schemas.openxmlformats.org/officeDocument/2006/relationships/tags" Target="../tags/tag1053.xml"/><Relationship Id="rId1" Type="http://schemas.openxmlformats.org/officeDocument/2006/relationships/tags" Target="../tags/tag1052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105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058.xml"/><Relationship Id="rId2" Type="http://schemas.openxmlformats.org/officeDocument/2006/relationships/tags" Target="../tags/tag1057.xml"/><Relationship Id="rId1" Type="http://schemas.openxmlformats.org/officeDocument/2006/relationships/tags" Target="../tags/tag1056.xml"/><Relationship Id="rId6" Type="http://schemas.openxmlformats.org/officeDocument/2006/relationships/image" Target="../media/image23.jpe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05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1062.xml"/><Relationship Id="rId2" Type="http://schemas.openxmlformats.org/officeDocument/2006/relationships/tags" Target="../tags/tag1061.xml"/><Relationship Id="rId1" Type="http://schemas.openxmlformats.org/officeDocument/2006/relationships/tags" Target="../tags/tag1060.xml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15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065.xml"/><Relationship Id="rId2" Type="http://schemas.openxmlformats.org/officeDocument/2006/relationships/tags" Target="../tags/tag1064.xml"/><Relationship Id="rId1" Type="http://schemas.openxmlformats.org/officeDocument/2006/relationships/tags" Target="../tags/tag1063.xml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15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1068.xml"/><Relationship Id="rId2" Type="http://schemas.openxmlformats.org/officeDocument/2006/relationships/tags" Target="../tags/tag1067.xml"/><Relationship Id="rId1" Type="http://schemas.openxmlformats.org/officeDocument/2006/relationships/tags" Target="../tags/tag1066.xml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15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1071.xml"/><Relationship Id="rId2" Type="http://schemas.openxmlformats.org/officeDocument/2006/relationships/tags" Target="../tags/tag1070.xml"/><Relationship Id="rId1" Type="http://schemas.openxmlformats.org/officeDocument/2006/relationships/tags" Target="../tags/tag1069.xml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5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1074.xml"/><Relationship Id="rId2" Type="http://schemas.openxmlformats.org/officeDocument/2006/relationships/tags" Target="../tags/tag1073.xml"/><Relationship Id="rId1" Type="http://schemas.openxmlformats.org/officeDocument/2006/relationships/tags" Target="../tags/tag1072.xml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1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975.xml"/><Relationship Id="rId2" Type="http://schemas.openxmlformats.org/officeDocument/2006/relationships/tags" Target="../tags/tag974.xml"/><Relationship Id="rId1" Type="http://schemas.openxmlformats.org/officeDocument/2006/relationships/tags" Target="../tags/tag973.xml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1077.xml"/><Relationship Id="rId2" Type="http://schemas.openxmlformats.org/officeDocument/2006/relationships/tags" Target="../tags/tag1076.xml"/><Relationship Id="rId1" Type="http://schemas.openxmlformats.org/officeDocument/2006/relationships/tags" Target="../tags/tag1075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15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1080.xml"/><Relationship Id="rId2" Type="http://schemas.openxmlformats.org/officeDocument/2006/relationships/tags" Target="../tags/tag1079.xml"/><Relationship Id="rId1" Type="http://schemas.openxmlformats.org/officeDocument/2006/relationships/tags" Target="../tags/tag1078.xm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15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1083.xml"/><Relationship Id="rId2" Type="http://schemas.openxmlformats.org/officeDocument/2006/relationships/tags" Target="../tags/tag1082.xml"/><Relationship Id="rId1" Type="http://schemas.openxmlformats.org/officeDocument/2006/relationships/tags" Target="../tags/tag1081.xml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15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1086.xml"/><Relationship Id="rId2" Type="http://schemas.openxmlformats.org/officeDocument/2006/relationships/tags" Target="../tags/tag1085.xml"/><Relationship Id="rId1" Type="http://schemas.openxmlformats.org/officeDocument/2006/relationships/tags" Target="../tags/tag1084.xml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15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1089.xml"/><Relationship Id="rId2" Type="http://schemas.openxmlformats.org/officeDocument/2006/relationships/tags" Target="../tags/tag1088.xml"/><Relationship Id="rId1" Type="http://schemas.openxmlformats.org/officeDocument/2006/relationships/tags" Target="../tags/tag1087.xml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15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1092.xml"/><Relationship Id="rId2" Type="http://schemas.openxmlformats.org/officeDocument/2006/relationships/tags" Target="../tags/tag1091.xml"/><Relationship Id="rId1" Type="http://schemas.openxmlformats.org/officeDocument/2006/relationships/tags" Target="../tags/tag1090.xml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15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1095.xml"/><Relationship Id="rId2" Type="http://schemas.openxmlformats.org/officeDocument/2006/relationships/tags" Target="../tags/tag1094.xml"/><Relationship Id="rId1" Type="http://schemas.openxmlformats.org/officeDocument/2006/relationships/tags" Target="../tags/tag1093.xml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15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1098.xml"/><Relationship Id="rId2" Type="http://schemas.openxmlformats.org/officeDocument/2006/relationships/tags" Target="../tags/tag1097.xml"/><Relationship Id="rId1" Type="http://schemas.openxmlformats.org/officeDocument/2006/relationships/tags" Target="../tags/tag1096.xml"/><Relationship Id="rId5" Type="http://schemas.openxmlformats.org/officeDocument/2006/relationships/image" Target="../media/image35.jpeg"/><Relationship Id="rId4" Type="http://schemas.openxmlformats.org/officeDocument/2006/relationships/slideLayout" Target="../slideLayouts/slideLayout15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1101.xml"/><Relationship Id="rId2" Type="http://schemas.openxmlformats.org/officeDocument/2006/relationships/tags" Target="../tags/tag1100.xml"/><Relationship Id="rId1" Type="http://schemas.openxmlformats.org/officeDocument/2006/relationships/tags" Target="../tags/tag1099.xml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15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1104.xml"/><Relationship Id="rId2" Type="http://schemas.openxmlformats.org/officeDocument/2006/relationships/tags" Target="../tags/tag1103.xml"/><Relationship Id="rId1" Type="http://schemas.openxmlformats.org/officeDocument/2006/relationships/tags" Target="../tags/tag1102.xml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1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978.xml"/><Relationship Id="rId2" Type="http://schemas.openxmlformats.org/officeDocument/2006/relationships/tags" Target="../tags/tag977.xml"/><Relationship Id="rId1" Type="http://schemas.openxmlformats.org/officeDocument/2006/relationships/tags" Target="../tags/tag976.xml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1107.xml"/><Relationship Id="rId2" Type="http://schemas.openxmlformats.org/officeDocument/2006/relationships/tags" Target="../tags/tag1106.xml"/><Relationship Id="rId1" Type="http://schemas.openxmlformats.org/officeDocument/2006/relationships/tags" Target="../tags/tag1105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1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1110.xml"/><Relationship Id="rId2" Type="http://schemas.openxmlformats.org/officeDocument/2006/relationships/tags" Target="../tags/tag1109.xml"/><Relationship Id="rId1" Type="http://schemas.openxmlformats.org/officeDocument/2006/relationships/tags" Target="../tags/tag1108.xml"/><Relationship Id="rId6" Type="http://schemas.openxmlformats.org/officeDocument/2006/relationships/image" Target="../media/image38.jpeg"/><Relationship Id="rId5" Type="http://schemas.openxmlformats.org/officeDocument/2006/relationships/slideLayout" Target="../slideLayouts/slideLayout150.xml"/><Relationship Id="rId4" Type="http://schemas.openxmlformats.org/officeDocument/2006/relationships/tags" Target="../tags/tag11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0.xml"/><Relationship Id="rId1" Type="http://schemas.openxmlformats.org/officeDocument/2006/relationships/tags" Target="../tags/tag11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1115.xml"/><Relationship Id="rId2" Type="http://schemas.openxmlformats.org/officeDocument/2006/relationships/tags" Target="../tags/tag1114.xml"/><Relationship Id="rId1" Type="http://schemas.openxmlformats.org/officeDocument/2006/relationships/tags" Target="../tags/tag1113.xml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15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117.xml"/><Relationship Id="rId1" Type="http://schemas.openxmlformats.org/officeDocument/2006/relationships/tags" Target="../tags/tag11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119.xml"/><Relationship Id="rId1" Type="http://schemas.openxmlformats.org/officeDocument/2006/relationships/tags" Target="../tags/tag11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tags" Target="../tags/tag1121.xml"/><Relationship Id="rId1" Type="http://schemas.openxmlformats.org/officeDocument/2006/relationships/tags" Target="../tags/tag1120.xml"/><Relationship Id="rId4" Type="http://schemas.openxmlformats.org/officeDocument/2006/relationships/image" Target="../media/image4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1124.xml"/><Relationship Id="rId2" Type="http://schemas.openxmlformats.org/officeDocument/2006/relationships/tags" Target="../tags/tag1123.xml"/><Relationship Id="rId1" Type="http://schemas.openxmlformats.org/officeDocument/2006/relationships/tags" Target="../tags/tag1122.xml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6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tags" Target="../tags/tag1127.xml"/><Relationship Id="rId2" Type="http://schemas.openxmlformats.org/officeDocument/2006/relationships/tags" Target="../tags/tag1126.xml"/><Relationship Id="rId1" Type="http://schemas.openxmlformats.org/officeDocument/2006/relationships/tags" Target="../tags/tag1125.xml"/><Relationship Id="rId5" Type="http://schemas.openxmlformats.org/officeDocument/2006/relationships/image" Target="../media/image42.jpeg"/><Relationship Id="rId4" Type="http://schemas.openxmlformats.org/officeDocument/2006/relationships/slideLayout" Target="../slideLayouts/slideLayout6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1130.xml"/><Relationship Id="rId2" Type="http://schemas.openxmlformats.org/officeDocument/2006/relationships/tags" Target="../tags/tag1129.xml"/><Relationship Id="rId1" Type="http://schemas.openxmlformats.org/officeDocument/2006/relationships/tags" Target="../tags/tag1128.xml"/><Relationship Id="rId5" Type="http://schemas.openxmlformats.org/officeDocument/2006/relationships/image" Target="../media/image43.jpeg"/><Relationship Id="rId4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981.xml"/><Relationship Id="rId2" Type="http://schemas.openxmlformats.org/officeDocument/2006/relationships/tags" Target="../tags/tag980.xml"/><Relationship Id="rId1" Type="http://schemas.openxmlformats.org/officeDocument/2006/relationships/tags" Target="../tags/tag979.xml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1133.xml"/><Relationship Id="rId2" Type="http://schemas.openxmlformats.org/officeDocument/2006/relationships/tags" Target="../tags/tag1132.xml"/><Relationship Id="rId1" Type="http://schemas.openxmlformats.org/officeDocument/2006/relationships/tags" Target="../tags/tag1131.xml"/><Relationship Id="rId5" Type="http://schemas.openxmlformats.org/officeDocument/2006/relationships/image" Target="../media/image44.jpeg"/><Relationship Id="rId4" Type="http://schemas.openxmlformats.org/officeDocument/2006/relationships/slideLayout" Target="../slideLayouts/slideLayout5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tags" Target="../tags/tag1136.xml"/><Relationship Id="rId2" Type="http://schemas.openxmlformats.org/officeDocument/2006/relationships/tags" Target="../tags/tag1135.xml"/><Relationship Id="rId1" Type="http://schemas.openxmlformats.org/officeDocument/2006/relationships/tags" Target="../tags/tag1134.xml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1139.xml"/><Relationship Id="rId2" Type="http://schemas.openxmlformats.org/officeDocument/2006/relationships/tags" Target="../tags/tag1138.xml"/><Relationship Id="rId1" Type="http://schemas.openxmlformats.org/officeDocument/2006/relationships/tags" Target="../tags/tag1137.xml"/><Relationship Id="rId5" Type="http://schemas.openxmlformats.org/officeDocument/2006/relationships/image" Target="../media/image46.jpeg"/><Relationship Id="rId4" Type="http://schemas.openxmlformats.org/officeDocument/2006/relationships/slideLayout" Target="../slideLayouts/slideLayout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1142.xml"/><Relationship Id="rId2" Type="http://schemas.openxmlformats.org/officeDocument/2006/relationships/tags" Target="../tags/tag1141.xml"/><Relationship Id="rId1" Type="http://schemas.openxmlformats.org/officeDocument/2006/relationships/tags" Target="../tags/tag1140.xml"/><Relationship Id="rId5" Type="http://schemas.openxmlformats.org/officeDocument/2006/relationships/image" Target="../media/image47.jpeg"/><Relationship Id="rId4" Type="http://schemas.openxmlformats.org/officeDocument/2006/relationships/slideLayout" Target="../slideLayouts/slideLayout6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1145.xml"/><Relationship Id="rId2" Type="http://schemas.openxmlformats.org/officeDocument/2006/relationships/tags" Target="../tags/tag1144.xml"/><Relationship Id="rId1" Type="http://schemas.openxmlformats.org/officeDocument/2006/relationships/tags" Target="../tags/tag1143.xml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6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tags" Target="../tags/tag1147.xml"/><Relationship Id="rId1" Type="http://schemas.openxmlformats.org/officeDocument/2006/relationships/tags" Target="../tags/tag1146.xml"/><Relationship Id="rId4" Type="http://schemas.openxmlformats.org/officeDocument/2006/relationships/image" Target="../media/image4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tags" Target="../tags/tag1149.xml"/><Relationship Id="rId1" Type="http://schemas.openxmlformats.org/officeDocument/2006/relationships/tags" Target="../tags/tag114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tags" Target="../tags/tag115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tags" Target="../tags/tag1153.xml"/><Relationship Id="rId2" Type="http://schemas.openxmlformats.org/officeDocument/2006/relationships/tags" Target="../tags/tag1152.xml"/><Relationship Id="rId1" Type="http://schemas.openxmlformats.org/officeDocument/2006/relationships/tags" Target="../tags/tag1151.xml"/><Relationship Id="rId5" Type="http://schemas.openxmlformats.org/officeDocument/2006/relationships/image" Target="../media/image49.jpeg"/><Relationship Id="rId4" Type="http://schemas.openxmlformats.org/officeDocument/2006/relationships/slideLayout" Target="../slideLayouts/slideLayout9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1156.xml"/><Relationship Id="rId2" Type="http://schemas.openxmlformats.org/officeDocument/2006/relationships/tags" Target="../tags/tag1155.xml"/><Relationship Id="rId1" Type="http://schemas.openxmlformats.org/officeDocument/2006/relationships/tags" Target="../tags/tag1154.xml"/><Relationship Id="rId5" Type="http://schemas.openxmlformats.org/officeDocument/2006/relationships/image" Target="../media/image50.jpeg"/><Relationship Id="rId4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984.xml"/><Relationship Id="rId2" Type="http://schemas.openxmlformats.org/officeDocument/2006/relationships/tags" Target="../tags/tag983.xml"/><Relationship Id="rId1" Type="http://schemas.openxmlformats.org/officeDocument/2006/relationships/tags" Target="../tags/tag982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1159.xml"/><Relationship Id="rId2" Type="http://schemas.openxmlformats.org/officeDocument/2006/relationships/tags" Target="../tags/tag1158.xml"/><Relationship Id="rId1" Type="http://schemas.openxmlformats.org/officeDocument/2006/relationships/tags" Target="../tags/tag1157.xml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9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1162.xml"/><Relationship Id="rId2" Type="http://schemas.openxmlformats.org/officeDocument/2006/relationships/tags" Target="../tags/tag1161.xml"/><Relationship Id="rId1" Type="http://schemas.openxmlformats.org/officeDocument/2006/relationships/tags" Target="../tags/tag1160.xml"/><Relationship Id="rId5" Type="http://schemas.openxmlformats.org/officeDocument/2006/relationships/image" Target="../media/image50.jpeg"/><Relationship Id="rId4" Type="http://schemas.openxmlformats.org/officeDocument/2006/relationships/slideLayout" Target="../slideLayouts/slideLayout9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1165.xml"/><Relationship Id="rId2" Type="http://schemas.openxmlformats.org/officeDocument/2006/relationships/tags" Target="../tags/tag1164.xml"/><Relationship Id="rId1" Type="http://schemas.openxmlformats.org/officeDocument/2006/relationships/tags" Target="../tags/tag1163.xml"/><Relationship Id="rId6" Type="http://schemas.openxmlformats.org/officeDocument/2006/relationships/image" Target="../media/image52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9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1168.xml"/><Relationship Id="rId2" Type="http://schemas.openxmlformats.org/officeDocument/2006/relationships/tags" Target="../tags/tag1167.xml"/><Relationship Id="rId1" Type="http://schemas.openxmlformats.org/officeDocument/2006/relationships/tags" Target="../tags/tag1166.xml"/><Relationship Id="rId5" Type="http://schemas.openxmlformats.org/officeDocument/2006/relationships/image" Target="../media/image50.jpeg"/><Relationship Id="rId4" Type="http://schemas.openxmlformats.org/officeDocument/2006/relationships/slideLayout" Target="../slideLayouts/slideLayout9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1171.xml"/><Relationship Id="rId2" Type="http://schemas.openxmlformats.org/officeDocument/2006/relationships/tags" Target="../tags/tag1170.xml"/><Relationship Id="rId1" Type="http://schemas.openxmlformats.org/officeDocument/2006/relationships/tags" Target="../tags/tag1169.xml"/><Relationship Id="rId5" Type="http://schemas.openxmlformats.org/officeDocument/2006/relationships/image" Target="../media/image53.jpeg"/><Relationship Id="rId4" Type="http://schemas.openxmlformats.org/officeDocument/2006/relationships/slideLayout" Target="../slideLayouts/slideLayout1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117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1175.xml"/><Relationship Id="rId2" Type="http://schemas.openxmlformats.org/officeDocument/2006/relationships/tags" Target="../tags/tag1174.xml"/><Relationship Id="rId1" Type="http://schemas.openxmlformats.org/officeDocument/2006/relationships/tags" Target="../tags/tag1173.xml"/><Relationship Id="rId5" Type="http://schemas.openxmlformats.org/officeDocument/2006/relationships/image" Target="../media/image54.png"/><Relationship Id="rId4" Type="http://schemas.openxmlformats.org/officeDocument/2006/relationships/slideLayout" Target="../slideLayouts/slideLayout1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117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tags" Target="../tags/tag1179.xml"/><Relationship Id="rId2" Type="http://schemas.openxmlformats.org/officeDocument/2006/relationships/tags" Target="../tags/tag1178.xml"/><Relationship Id="rId1" Type="http://schemas.openxmlformats.org/officeDocument/2006/relationships/tags" Target="../tags/tag1177.xml"/><Relationship Id="rId5" Type="http://schemas.openxmlformats.org/officeDocument/2006/relationships/image" Target="../media/image55.jpeg"/><Relationship Id="rId4" Type="http://schemas.openxmlformats.org/officeDocument/2006/relationships/slideLayout" Target="../slideLayouts/slideLayout1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118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987.xml"/><Relationship Id="rId2" Type="http://schemas.openxmlformats.org/officeDocument/2006/relationships/tags" Target="../tags/tag986.xml"/><Relationship Id="rId1" Type="http://schemas.openxmlformats.org/officeDocument/2006/relationships/tags" Target="../tags/tag985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1183.xml"/><Relationship Id="rId2" Type="http://schemas.openxmlformats.org/officeDocument/2006/relationships/tags" Target="../tags/tag1182.xml"/><Relationship Id="rId1" Type="http://schemas.openxmlformats.org/officeDocument/2006/relationships/tags" Target="../tags/tag1181.xml"/><Relationship Id="rId6" Type="http://schemas.microsoft.com/office/2007/relationships/hdphoto" Target="../media/hdphoto1.wdp"/><Relationship Id="rId5" Type="http://schemas.openxmlformats.org/officeDocument/2006/relationships/image" Target="../media/image56.jpeg"/><Relationship Id="rId4" Type="http://schemas.openxmlformats.org/officeDocument/2006/relationships/slideLayout" Target="../slideLayouts/slideLayout1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118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1187.xml"/><Relationship Id="rId2" Type="http://schemas.openxmlformats.org/officeDocument/2006/relationships/tags" Target="../tags/tag1186.xml"/><Relationship Id="rId1" Type="http://schemas.openxmlformats.org/officeDocument/2006/relationships/tags" Target="../tags/tag1185.xml"/><Relationship Id="rId5" Type="http://schemas.openxmlformats.org/officeDocument/2006/relationships/image" Target="../media/image57.jpeg"/><Relationship Id="rId4" Type="http://schemas.openxmlformats.org/officeDocument/2006/relationships/slideLayout" Target="../slideLayouts/slideLayout16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1190.xml"/><Relationship Id="rId2" Type="http://schemas.openxmlformats.org/officeDocument/2006/relationships/tags" Target="../tags/tag1189.xml"/><Relationship Id="rId1" Type="http://schemas.openxmlformats.org/officeDocument/2006/relationships/tags" Target="../tags/tag1188.xml"/><Relationship Id="rId5" Type="http://schemas.openxmlformats.org/officeDocument/2006/relationships/image" Target="../media/image58.jpeg"/><Relationship Id="rId4" Type="http://schemas.openxmlformats.org/officeDocument/2006/relationships/slideLayout" Target="../slideLayouts/slideLayout16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tags" Target="../tags/tag1193.xml"/><Relationship Id="rId2" Type="http://schemas.openxmlformats.org/officeDocument/2006/relationships/tags" Target="../tags/tag1192.xml"/><Relationship Id="rId1" Type="http://schemas.openxmlformats.org/officeDocument/2006/relationships/tags" Target="../tags/tag1191.xml"/><Relationship Id="rId5" Type="http://schemas.openxmlformats.org/officeDocument/2006/relationships/image" Target="../media/image59.png"/><Relationship Id="rId4" Type="http://schemas.openxmlformats.org/officeDocument/2006/relationships/slideLayout" Target="../slideLayouts/slideLayout16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tags" Target="../tags/tag1196.xml"/><Relationship Id="rId2" Type="http://schemas.openxmlformats.org/officeDocument/2006/relationships/tags" Target="../tags/tag1195.xml"/><Relationship Id="rId1" Type="http://schemas.openxmlformats.org/officeDocument/2006/relationships/tags" Target="../tags/tag1194.xml"/><Relationship Id="rId5" Type="http://schemas.openxmlformats.org/officeDocument/2006/relationships/image" Target="../media/image60.jpeg"/><Relationship Id="rId4" Type="http://schemas.openxmlformats.org/officeDocument/2006/relationships/slideLayout" Target="../slideLayouts/slideLayout16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tags" Target="../tags/tag1199.xml"/><Relationship Id="rId2" Type="http://schemas.openxmlformats.org/officeDocument/2006/relationships/tags" Target="../tags/tag1198.xml"/><Relationship Id="rId1" Type="http://schemas.openxmlformats.org/officeDocument/2006/relationships/tags" Target="../tags/tag1197.xml"/><Relationship Id="rId6" Type="http://schemas.openxmlformats.org/officeDocument/2006/relationships/image" Target="../media/image61.jpeg"/><Relationship Id="rId5" Type="http://schemas.openxmlformats.org/officeDocument/2006/relationships/slideLayout" Target="../slideLayouts/slideLayout161.xml"/><Relationship Id="rId4" Type="http://schemas.openxmlformats.org/officeDocument/2006/relationships/tags" Target="../tags/tag120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tags" Target="../tags/tag1203.xml"/><Relationship Id="rId2" Type="http://schemas.openxmlformats.org/officeDocument/2006/relationships/tags" Target="../tags/tag1202.xml"/><Relationship Id="rId1" Type="http://schemas.openxmlformats.org/officeDocument/2006/relationships/tags" Target="../tags/tag1201.xml"/><Relationship Id="rId6" Type="http://schemas.openxmlformats.org/officeDocument/2006/relationships/image" Target="../media/image62.jpeg"/><Relationship Id="rId5" Type="http://schemas.openxmlformats.org/officeDocument/2006/relationships/slideLayout" Target="../slideLayouts/slideLayout161.xml"/><Relationship Id="rId4" Type="http://schemas.openxmlformats.org/officeDocument/2006/relationships/tags" Target="../tags/tag120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tags" Target="../tags/tag1207.xml"/><Relationship Id="rId2" Type="http://schemas.openxmlformats.org/officeDocument/2006/relationships/tags" Target="../tags/tag1206.xml"/><Relationship Id="rId1" Type="http://schemas.openxmlformats.org/officeDocument/2006/relationships/tags" Target="../tags/tag1205.xml"/><Relationship Id="rId6" Type="http://schemas.openxmlformats.org/officeDocument/2006/relationships/image" Target="../media/image63.png"/><Relationship Id="rId5" Type="http://schemas.openxmlformats.org/officeDocument/2006/relationships/slideLayout" Target="../slideLayouts/slideLayout161.xml"/><Relationship Id="rId4" Type="http://schemas.openxmlformats.org/officeDocument/2006/relationships/tags" Target="../tags/tag120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tags" Target="../tags/tag1211.xml"/><Relationship Id="rId2" Type="http://schemas.openxmlformats.org/officeDocument/2006/relationships/tags" Target="../tags/tag1210.xml"/><Relationship Id="rId1" Type="http://schemas.openxmlformats.org/officeDocument/2006/relationships/tags" Target="../tags/tag1209.xml"/><Relationship Id="rId5" Type="http://schemas.openxmlformats.org/officeDocument/2006/relationships/image" Target="../media/image57.jpeg"/><Relationship Id="rId4" Type="http://schemas.openxmlformats.org/officeDocument/2006/relationships/slideLayout" Target="../slideLayouts/slideLayout1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990.xml"/><Relationship Id="rId2" Type="http://schemas.openxmlformats.org/officeDocument/2006/relationships/tags" Target="../tags/tag989.xml"/><Relationship Id="rId1" Type="http://schemas.openxmlformats.org/officeDocument/2006/relationships/tags" Target="../tags/tag988.xml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tags" Target="../tags/tag1214.xml"/><Relationship Id="rId2" Type="http://schemas.openxmlformats.org/officeDocument/2006/relationships/tags" Target="../tags/tag1213.xml"/><Relationship Id="rId1" Type="http://schemas.openxmlformats.org/officeDocument/2006/relationships/tags" Target="../tags/tag1212.xml"/><Relationship Id="rId5" Type="http://schemas.openxmlformats.org/officeDocument/2006/relationships/image" Target="../media/image58.jpeg"/><Relationship Id="rId4" Type="http://schemas.openxmlformats.org/officeDocument/2006/relationships/slideLayout" Target="../slideLayouts/slideLayout16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tags" Target="../tags/tag1217.xml"/><Relationship Id="rId2" Type="http://schemas.openxmlformats.org/officeDocument/2006/relationships/tags" Target="../tags/tag1216.xml"/><Relationship Id="rId1" Type="http://schemas.openxmlformats.org/officeDocument/2006/relationships/tags" Target="../tags/tag1215.xml"/><Relationship Id="rId5" Type="http://schemas.openxmlformats.org/officeDocument/2006/relationships/image" Target="../media/image64.png"/><Relationship Id="rId4" Type="http://schemas.openxmlformats.org/officeDocument/2006/relationships/slideLayout" Target="../slideLayouts/slideLayout16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tags" Target="../tags/tag1220.xml"/><Relationship Id="rId2" Type="http://schemas.openxmlformats.org/officeDocument/2006/relationships/tags" Target="../tags/tag1219.xml"/><Relationship Id="rId1" Type="http://schemas.openxmlformats.org/officeDocument/2006/relationships/tags" Target="../tags/tag1218.xml"/><Relationship Id="rId5" Type="http://schemas.openxmlformats.org/officeDocument/2006/relationships/image" Target="../media/image65.jpeg"/><Relationship Id="rId4" Type="http://schemas.openxmlformats.org/officeDocument/2006/relationships/slideLayout" Target="../slideLayouts/slideLayout16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tags" Target="../tags/tag1223.xml"/><Relationship Id="rId2" Type="http://schemas.openxmlformats.org/officeDocument/2006/relationships/tags" Target="../tags/tag1222.xml"/><Relationship Id="rId1" Type="http://schemas.openxmlformats.org/officeDocument/2006/relationships/tags" Target="../tags/tag1221.xml"/><Relationship Id="rId6" Type="http://schemas.openxmlformats.org/officeDocument/2006/relationships/image" Target="../media/image66.jpeg"/><Relationship Id="rId5" Type="http://schemas.openxmlformats.org/officeDocument/2006/relationships/slideLayout" Target="../slideLayouts/slideLayout161.xml"/><Relationship Id="rId4" Type="http://schemas.openxmlformats.org/officeDocument/2006/relationships/tags" Target="../tags/tag122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1226.xml"/><Relationship Id="rId1" Type="http://schemas.openxmlformats.org/officeDocument/2006/relationships/tags" Target="../tags/tag122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8.xml"/><Relationship Id="rId1" Type="http://schemas.openxmlformats.org/officeDocument/2006/relationships/tags" Target="../tags/tag122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1229.xml"/><Relationship Id="rId1" Type="http://schemas.openxmlformats.org/officeDocument/2006/relationships/tags" Target="../tags/tag122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123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tags" Target="../tags/tag1233.xml"/><Relationship Id="rId2" Type="http://schemas.openxmlformats.org/officeDocument/2006/relationships/tags" Target="../tags/tag1232.xml"/><Relationship Id="rId1" Type="http://schemas.openxmlformats.org/officeDocument/2006/relationships/tags" Target="../tags/tag1231.xml"/><Relationship Id="rId5" Type="http://schemas.openxmlformats.org/officeDocument/2006/relationships/image" Target="../media/image67.png"/><Relationship Id="rId4" Type="http://schemas.openxmlformats.org/officeDocument/2006/relationships/slideLayout" Target="../slideLayouts/slideLayout7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tags" Target="../tags/tag1236.xml"/><Relationship Id="rId2" Type="http://schemas.openxmlformats.org/officeDocument/2006/relationships/tags" Target="../tags/tag1235.xml"/><Relationship Id="rId1" Type="http://schemas.openxmlformats.org/officeDocument/2006/relationships/tags" Target="../tags/tag1234.xml"/><Relationship Id="rId5" Type="http://schemas.openxmlformats.org/officeDocument/2006/relationships/image" Target="../media/image68.jpeg"/><Relationship Id="rId4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GREST 2011\DSCF6951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" y="18490"/>
            <a:ext cx="8839200" cy="1754326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 smtClean="0">
                <a:solidFill>
                  <a:srgbClr val="00B0F0"/>
                </a:solidFill>
                <a:latin typeface="Comic Sans MS" pitchFamily="66" charset="0"/>
                <a:cs typeface="+mn-cs"/>
              </a:rPr>
              <a:t>Celebrazione Eucaristica</a:t>
            </a:r>
          </a:p>
          <a:p>
            <a:pPr algn="ctr" eaLnBrk="0" hangingPunct="0">
              <a:defRPr/>
            </a:pPr>
            <a:r>
              <a:rPr lang="ca-ES" sz="5400" b="1" i="1" smtClean="0">
                <a:solidFill>
                  <a:srgbClr val="00B0F0"/>
                </a:solidFill>
                <a:latin typeface="Comic Sans MS" pitchFamily="66" charset="0"/>
                <a:cs typeface="+mn-cs"/>
              </a:rPr>
              <a:t>Fine GRESTATE 2011</a:t>
            </a:r>
            <a:endParaRPr lang="ca-ES" sz="4000" b="1" i="1" dirty="0">
              <a:solidFill>
                <a:srgbClr val="00B0F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01936" y="5877272"/>
            <a:ext cx="3740127" cy="707886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000" b="1" i="1" dirty="0" smtClean="0">
                <a:solidFill>
                  <a:srgbClr val="00B0F0"/>
                </a:solidFill>
                <a:latin typeface="Comic Sans MS" pitchFamily="66" charset="0"/>
                <a:cs typeface="+mn-cs"/>
              </a:rPr>
              <a:t>15 luglio 2011</a:t>
            </a:r>
            <a:endParaRPr lang="ca-ES" sz="4000" i="1" dirty="0">
              <a:solidFill>
                <a:srgbClr val="00B0F0"/>
              </a:solidFill>
              <a:latin typeface="Comic Sans MS" pitchFamily="66" charset="0"/>
              <a:cs typeface="+mn-cs"/>
            </a:endParaRPr>
          </a:p>
        </p:txBody>
      </p:sp>
      <p:pic>
        <p:nvPicPr>
          <p:cNvPr id="2" name="Picture 2" descr="C:\Users\fede\Desktop\grestate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54930" y="4670636"/>
            <a:ext cx="1916454" cy="218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804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nimBg="1" autoUpdateAnimBg="0"/>
      <p:bldP spid="4102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74"/>
            <a:ext cx="9148924" cy="685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0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-1174"/>
            <a:ext cx="9144000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Tu </a:t>
            </a:r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manda noi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! </a:t>
            </a:r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Manda noi se vuoi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!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671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2" descr="C:\Users\fede\Desktop\Eucaristia7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2679" y="0"/>
            <a:ext cx="66508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0" y="836712"/>
            <a:ext cx="28201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perché sappiamo che una nuova vita </a:t>
            </a:r>
            <a:b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qui è partita e mai più si fermerà.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561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ede\Desktop\tramont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4631" y="0"/>
            <a:ext cx="80193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fede\Desktop\insiem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80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>
            <p:custDataLst>
              <p:tags r:id="rId4"/>
            </p:custDataLst>
          </p:nvPr>
        </p:nvSpPr>
        <p:spPr>
          <a:xfrm>
            <a:off x="5004048" y="0"/>
            <a:ext cx="3672408" cy="193899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Resta qui con noi il sole scende già,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46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4355976" y="2459504"/>
            <a:ext cx="46085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resta qui con noi, Signore,</a:t>
            </a:r>
          </a:p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sera ormai.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fede\Desktop\eucharist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11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724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Gesù con bimb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0" y="4303455"/>
            <a:ext cx="5460119" cy="255454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Resta qui con noi</a:t>
            </a:r>
          </a:p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sole scende già, </a:t>
            </a:r>
            <a:b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tu sei fra noi</a:t>
            </a:r>
          </a:p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notte non verrà.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360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179512" y="188640"/>
            <a:ext cx="87849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S'allarga verso il mare</a:t>
            </a:r>
          </a:p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tuo cerchio d'onda </a:t>
            </a:r>
            <a:b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che il vento spingerà fino a quando </a:t>
            </a:r>
            <a:b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giungerà ai confini di ogni cuore, </a:t>
            </a:r>
            <a:b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alle porte dell'amore vero;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fede\Desktop\KV_SustainabilityReport07_pboxx-pixelboxx-58612_72dpi_605W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789040"/>
            <a:ext cx="9144000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142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4932040" y="920621"/>
            <a:ext cx="42119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 una fiamma che dove passa brucia, </a:t>
            </a:r>
            <a:b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così il Tuo amore tutto il mondo invaderà.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fede\Desktop\amorepac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4872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47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ede\Desktop\tramont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4631" y="0"/>
            <a:ext cx="80193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fede\Desktop\insiem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80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>
            <p:custDataLst>
              <p:tags r:id="rId4"/>
            </p:custDataLst>
          </p:nvPr>
        </p:nvSpPr>
        <p:spPr>
          <a:xfrm>
            <a:off x="5004048" y="0"/>
            <a:ext cx="3672408" cy="193899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Resta qui con noi il sole scende già,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934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ede\Desktop\UomoCamminaSullAcqua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" y="1402"/>
            <a:ext cx="9143761" cy="685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239" y="4365104"/>
            <a:ext cx="91437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resta qui con noi, </a:t>
            </a:r>
          </a:p>
          <a:p>
            <a:pPr algn="ctr"/>
            <a:r>
              <a:rPr lang="it-IT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Signore, </a:t>
            </a:r>
          </a:p>
          <a:p>
            <a:pPr algn="ctr"/>
            <a:r>
              <a:rPr lang="it-IT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è sera ormai. </a:t>
            </a:r>
            <a:endParaRPr lang="it-IT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935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tramonto1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8672"/>
            <a:ext cx="9168896" cy="68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1907704" y="332656"/>
            <a:ext cx="5184576" cy="2554545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Resta qui con noi</a:t>
            </a:r>
          </a:p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sole scende già, </a:t>
            </a:r>
            <a:b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tu sei tra noi</a:t>
            </a:r>
          </a:p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notte non verrà.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033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Ritaglio schermata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" y="0"/>
            <a:ext cx="9148992" cy="6858000"/>
          </a:xfrm>
          <a:prstGeom prst="rect">
            <a:avLst/>
          </a:prstGeom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107504" y="188640"/>
            <a:ext cx="3672408" cy="624786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Davanti a noi l'umanità lotta, soffre e spera </a:t>
            </a:r>
            <a:b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 una terra che nell'arsura </a:t>
            </a:r>
            <a:b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chiede l'acqua da un cielo senza nuvole,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353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642938" y="285750"/>
            <a:ext cx="8501062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Amen.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 con il tuo spirito.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fede\Desktop\terra-fiore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156" y="1318169"/>
            <a:ext cx="9162156" cy="557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107504" y="116633"/>
            <a:ext cx="89289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500" b="1" dirty="0" smtClean="0">
                <a:latin typeface="Arial" pitchFamily="34" charset="0"/>
                <a:cs typeface="Arial" pitchFamily="34" charset="0"/>
              </a:rPr>
              <a:t>ma che sempre le può dare vita. </a:t>
            </a:r>
            <a:br>
              <a:rPr lang="it-IT" sz="4500" b="1" dirty="0" smtClean="0">
                <a:latin typeface="Arial" pitchFamily="34" charset="0"/>
                <a:cs typeface="Arial" pitchFamily="34" charset="0"/>
              </a:rPr>
            </a:br>
            <a:endParaRPr lang="it-IT" sz="4500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304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4470081" y="177281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5000" b="1" dirty="0">
                <a:latin typeface="Arial" pitchFamily="34" charset="0"/>
                <a:cs typeface="Arial" pitchFamily="34" charset="0"/>
              </a:rPr>
              <a:t>Con Te saremo sorgente d'acqua pura, </a:t>
            </a:r>
          </a:p>
        </p:txBody>
      </p:sp>
      <p:pic>
        <p:nvPicPr>
          <p:cNvPr id="9218" name="Picture 2" descr="C:\Users\fede\Desktop\sorgente-acqua-miracolosa-vishnu-springs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157"/>
            <a:ext cx="44450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512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fede\Desktop\desert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01221"/>
            <a:ext cx="9144001" cy="595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179512" y="116632"/>
            <a:ext cx="88569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latin typeface="Arial" pitchFamily="34" charset="0"/>
                <a:cs typeface="Arial" pitchFamily="34" charset="0"/>
              </a:rPr>
              <a:t>con Te fra noi il deserto fiorirà.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745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ede\Desktop\tramont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4631" y="0"/>
            <a:ext cx="80193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fede\Desktop\insiem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80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>
            <p:custDataLst>
              <p:tags r:id="rId4"/>
            </p:custDataLst>
          </p:nvPr>
        </p:nvSpPr>
        <p:spPr>
          <a:xfrm>
            <a:off x="5004048" y="0"/>
            <a:ext cx="3672408" cy="193899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Resta qui con noi il sole scende già,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444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ede\Desktop\UomoCamminaSullAcqua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" y="1402"/>
            <a:ext cx="9143761" cy="685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0" y="4549676"/>
            <a:ext cx="91437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resta qui con noi,</a:t>
            </a:r>
          </a:p>
          <a:p>
            <a:pPr algn="ctr"/>
            <a:r>
              <a:rPr lang="it-IT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Signore,</a:t>
            </a:r>
          </a:p>
          <a:p>
            <a:pPr algn="ctr"/>
            <a:r>
              <a:rPr lang="it-IT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è sera ormai. </a:t>
            </a:r>
            <a:endParaRPr lang="it-IT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296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tramonto1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896" cy="68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1068545" y="260648"/>
            <a:ext cx="7031806" cy="2554545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Resta qui con noi</a:t>
            </a:r>
          </a:p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sole scende già, </a:t>
            </a:r>
            <a:b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tu sei tra noi</a:t>
            </a:r>
          </a:p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notte non verrà.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696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08116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7188" y="1131888"/>
            <a:ext cx="8501062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O Dio, che ci hai resi partecipi di un solo pane e di un solo calice, fa' che uniti al Cristo in un solo corpo portiamo con gioia frutti di vita eterna per la salvezza del mondo. </a:t>
            </a:r>
            <a:r>
              <a:rPr lang="it-IT" sz="4400">
                <a:latin typeface="+mn-lt"/>
                <a:ea typeface="Times New Roman" pitchFamily="18" charset="0"/>
                <a:cs typeface="Times New Roman" pitchFamily="18" charset="0"/>
              </a:rPr>
              <a:t>Per Cristo nostro Signore.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	                             </a:t>
            </a:r>
          </a:p>
          <a:p>
            <a:pPr algn="r" eaLnBrk="0" hangingPunct="0">
              <a:defRPr/>
            </a:pPr>
            <a:r>
              <a:rPr lang="it-IT" sz="4400" b="1" dirty="0">
                <a:latin typeface="+mn-lt"/>
                <a:ea typeface="Times New Roman" pitchFamily="18" charset="0"/>
                <a:cs typeface="Times New Roman" pitchFamily="18" charset="0"/>
              </a:rPr>
              <a:t>Amen.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FF99FF"/>
            </a:gs>
            <a:gs pos="100000">
              <a:schemeClr val="accent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8" descr="Diapositiva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1571604" y="214290"/>
            <a:ext cx="8215370" cy="258532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les" pitchFamily="2" charset="0"/>
                <a:cs typeface="+mn-cs"/>
              </a:rPr>
              <a:t>Madre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les" pitchFamily="2" charset="0"/>
                <a:cs typeface="+mn-cs"/>
              </a:rPr>
              <a:t>della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les" pitchFamily="2" charset="0"/>
                <a:cs typeface="+mn-cs"/>
              </a:rPr>
              <a:t>Speranza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Parco-Buffardello-361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3432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1" y="1"/>
            <a:ext cx="9144000" cy="3046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800" b="1" i="1" dirty="0">
                <a:solidFill>
                  <a:prstClr val="black"/>
                </a:solidFill>
                <a:effectLst>
                  <a:glow rad="139700">
                    <a:prstClr val="white"/>
                  </a:glow>
                </a:effectLst>
              </a:rPr>
              <a:t>Madre </a:t>
            </a:r>
            <a:r>
              <a:rPr lang="it-IT" sz="4800" b="1" i="1" dirty="0" smtClean="0">
                <a:solidFill>
                  <a:prstClr val="black"/>
                </a:solidFill>
                <a:effectLst>
                  <a:glow rad="139700">
                    <a:prstClr val="white"/>
                  </a:glow>
                </a:effectLst>
              </a:rPr>
              <a:t>della </a:t>
            </a:r>
            <a:r>
              <a:rPr lang="it-IT" sz="4800" b="1" i="1" dirty="0">
                <a:solidFill>
                  <a:prstClr val="black"/>
                </a:solidFill>
                <a:effectLst>
                  <a:glow rad="139700">
                    <a:prstClr val="white"/>
                  </a:glow>
                </a:effectLst>
              </a:rPr>
              <a:t>speranza,</a:t>
            </a:r>
            <a:br>
              <a:rPr lang="it-IT" sz="4800" b="1" i="1" dirty="0">
                <a:solidFill>
                  <a:prstClr val="black"/>
                </a:solidFill>
                <a:effectLst>
                  <a:glow rad="139700">
                    <a:prstClr val="white"/>
                  </a:glow>
                </a:effectLst>
              </a:rPr>
            </a:br>
            <a:r>
              <a:rPr lang="it-IT" sz="4800" b="1" i="1" dirty="0">
                <a:solidFill>
                  <a:prstClr val="black"/>
                </a:solidFill>
                <a:effectLst>
                  <a:glow rad="139700">
                    <a:prstClr val="white"/>
                  </a:glow>
                </a:effectLst>
              </a:rPr>
              <a:t>veglia sul </a:t>
            </a:r>
            <a:r>
              <a:rPr lang="it-IT" sz="4800" b="1" i="1" dirty="0" smtClean="0">
                <a:solidFill>
                  <a:prstClr val="black"/>
                </a:solidFill>
                <a:effectLst>
                  <a:glow rad="139700">
                    <a:prstClr val="white"/>
                  </a:glow>
                </a:effectLst>
              </a:rPr>
              <a:t>nostro </a:t>
            </a:r>
            <a:r>
              <a:rPr lang="it-IT" sz="4800" b="1" i="1" dirty="0">
                <a:solidFill>
                  <a:prstClr val="black"/>
                </a:solidFill>
                <a:effectLst>
                  <a:glow rad="139700">
                    <a:prstClr val="white"/>
                  </a:glow>
                </a:effectLst>
              </a:rPr>
              <a:t>cammino,</a:t>
            </a:r>
            <a:br>
              <a:rPr lang="it-IT" sz="4800" b="1" i="1" dirty="0">
                <a:solidFill>
                  <a:prstClr val="black"/>
                </a:solidFill>
                <a:effectLst>
                  <a:glow rad="139700">
                    <a:prstClr val="white"/>
                  </a:glow>
                </a:effectLst>
              </a:rPr>
            </a:br>
            <a:r>
              <a:rPr lang="it-IT" sz="4800" b="1" i="1" dirty="0">
                <a:solidFill>
                  <a:prstClr val="black"/>
                </a:solidFill>
                <a:effectLst>
                  <a:glow rad="139700">
                    <a:prstClr val="white"/>
                  </a:glow>
                </a:effectLst>
              </a:rPr>
              <a:t>guida </a:t>
            </a:r>
            <a:r>
              <a:rPr lang="it-IT" sz="4800" b="1" i="1" dirty="0" smtClean="0">
                <a:solidFill>
                  <a:prstClr val="black"/>
                </a:solidFill>
                <a:effectLst>
                  <a:glow rad="139700">
                    <a:prstClr val="white"/>
                  </a:glow>
                </a:effectLst>
              </a:rPr>
              <a:t>i </a:t>
            </a:r>
            <a:r>
              <a:rPr lang="it-IT" sz="4800" b="1" i="1" dirty="0">
                <a:solidFill>
                  <a:prstClr val="black"/>
                </a:solidFill>
                <a:effectLst>
                  <a:glow rad="139700">
                    <a:prstClr val="white"/>
                  </a:glow>
                </a:effectLst>
              </a:rPr>
              <a:t>nostri passi</a:t>
            </a:r>
            <a:br>
              <a:rPr lang="it-IT" sz="4800" b="1" i="1" dirty="0">
                <a:solidFill>
                  <a:prstClr val="black"/>
                </a:solidFill>
                <a:effectLst>
                  <a:glow rad="139700">
                    <a:prstClr val="white"/>
                  </a:glow>
                </a:effectLst>
              </a:rPr>
            </a:br>
            <a:r>
              <a:rPr lang="it-IT" sz="4800" b="1" i="1" dirty="0">
                <a:solidFill>
                  <a:prstClr val="black"/>
                </a:solidFill>
                <a:effectLst>
                  <a:glow rad="139700">
                    <a:prstClr val="white"/>
                  </a:glow>
                </a:effectLst>
              </a:rPr>
              <a:t>verso il Figlio Tuo, Maria!</a:t>
            </a:r>
            <a:endParaRPr lang="it-IT" sz="4800" b="1" dirty="0">
              <a:solidFill>
                <a:prstClr val="black"/>
              </a:solidFill>
              <a:effectLst>
                <a:glow rad="139700">
                  <a:prstClr val="white"/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31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0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179513" y="116633"/>
            <a:ext cx="8964488" cy="30469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800" b="1" i="1" dirty="0">
                <a:solidFill>
                  <a:prstClr val="black"/>
                </a:solidFill>
              </a:rPr>
              <a:t>Regina </a:t>
            </a:r>
            <a:r>
              <a:rPr lang="it-IT" sz="4800" b="1" i="1" dirty="0" smtClean="0">
                <a:solidFill>
                  <a:prstClr val="black"/>
                </a:solidFill>
              </a:rPr>
              <a:t>della </a:t>
            </a:r>
            <a:r>
              <a:rPr lang="it-IT" sz="4800" b="1" i="1" dirty="0">
                <a:solidFill>
                  <a:prstClr val="black"/>
                </a:solidFill>
              </a:rPr>
              <a:t>pace</a:t>
            </a:r>
            <a:r>
              <a:rPr lang="it-IT" sz="4800" b="1" i="1" dirty="0" smtClean="0">
                <a:solidFill>
                  <a:prstClr val="black"/>
                </a:solidFill>
              </a:rPr>
              <a:t>, proteggi il </a:t>
            </a:r>
            <a:r>
              <a:rPr lang="it-IT" sz="4800" b="1" i="1" dirty="0">
                <a:solidFill>
                  <a:prstClr val="black"/>
                </a:solidFill>
              </a:rPr>
              <a:t>nostro mondo</a:t>
            </a:r>
            <a:r>
              <a:rPr lang="it-IT" sz="4800" b="1" i="1" dirty="0" smtClean="0">
                <a:solidFill>
                  <a:prstClr val="black"/>
                </a:solidFill>
              </a:rPr>
              <a:t>, prega </a:t>
            </a:r>
            <a:r>
              <a:rPr lang="it-IT" sz="4800" b="1" i="1" dirty="0">
                <a:solidFill>
                  <a:prstClr val="black"/>
                </a:solidFill>
              </a:rPr>
              <a:t>per questa umanità, Maria</a:t>
            </a:r>
            <a:r>
              <a:rPr lang="it-IT" sz="4800" b="1" i="1" dirty="0" smtClean="0">
                <a:solidFill>
                  <a:prstClr val="black"/>
                </a:solidFill>
              </a:rPr>
              <a:t>, Madre </a:t>
            </a:r>
            <a:r>
              <a:rPr lang="it-IT" sz="4800" b="1" i="1" dirty="0">
                <a:solidFill>
                  <a:prstClr val="black"/>
                </a:solidFill>
              </a:rPr>
              <a:t>della speranza.</a:t>
            </a:r>
            <a:endParaRPr lang="it-IT" sz="4800" b="1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735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3929063" y="0"/>
            <a:ext cx="4786312" cy="71104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>
                <a:solidFill>
                  <a:prstClr val="black"/>
                </a:solidFill>
                <a:latin typeface="Calibri"/>
                <a:cs typeface="+mn-cs"/>
              </a:rPr>
              <a:t>Docile serva del Padre, piena di Spirito Santo, </a:t>
            </a:r>
            <a:br>
              <a:rPr lang="it-IT" sz="5400" b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5400" b="1" dirty="0">
                <a:solidFill>
                  <a:prstClr val="black"/>
                </a:solidFill>
                <a:latin typeface="Calibri"/>
                <a:cs typeface="+mn-cs"/>
              </a:rPr>
              <a:t>umile Vergine Madre</a:t>
            </a:r>
            <a:br>
              <a:rPr lang="it-IT" sz="5400" b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5400" b="1" dirty="0">
                <a:solidFill>
                  <a:prstClr val="black"/>
                </a:solidFill>
                <a:latin typeface="Calibri"/>
                <a:cs typeface="+mn-cs"/>
              </a:rPr>
              <a:t>del Figlio di Dio!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28003" name="Picture 4" descr="http://www.unitalsipiemonte.it/public/sedi/TORINO/incoronatar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0" y="0"/>
            <a:ext cx="2897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09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5357813" y="0"/>
            <a:ext cx="3786187" cy="67405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latin typeface="Calibri"/>
                <a:cs typeface="+mn-cs"/>
              </a:rPr>
              <a:t>Tu sei la piena di grazia scelta fra tutte le donne, Madre di Misericordia,Porta del Cielo.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Immagine 2" descr="madonna di fatima2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0"/>
            <a:ext cx="4643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0" y="500063"/>
            <a:ext cx="4500563" cy="60023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Madre della speranza,</a:t>
            </a:r>
            <a:b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veglia sul nostro cammino,</a:t>
            </a:r>
            <a:b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guida i nostri passi</a:t>
            </a:r>
            <a:b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verso il Figlio Tuo, Maria!</a:t>
            </a:r>
            <a:endParaRPr lang="it-IT" sz="4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11" descr="M0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4500563" y="428625"/>
            <a:ext cx="4643437" cy="60023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Regina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della pace,</a:t>
            </a:r>
            <a:b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proteggi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il nostro mondo,</a:t>
            </a:r>
            <a:b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prega per questa umanità, Maria,Madre della speranza.</a:t>
            </a:r>
            <a:endParaRPr lang="it-IT" sz="4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Immagine 2" descr="02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4214813" y="0"/>
            <a:ext cx="4929187" cy="5262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latin typeface="Calibri"/>
                <a:cs typeface="+mn-cs"/>
              </a:rPr>
              <a:t>Noi che crediamo alla vita, </a:t>
            </a:r>
            <a:br>
              <a:rPr lang="it-IT" sz="4800" b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dirty="0">
                <a:solidFill>
                  <a:prstClr val="black"/>
                </a:solidFill>
                <a:latin typeface="Calibri"/>
                <a:cs typeface="+mn-cs"/>
              </a:rPr>
              <a:t>noi che crediamo all'amore,</a:t>
            </a:r>
            <a:br>
              <a:rPr lang="it-IT" sz="4800" b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dirty="0">
                <a:solidFill>
                  <a:prstClr val="black"/>
                </a:solidFill>
                <a:latin typeface="Calibri"/>
                <a:cs typeface="+mn-cs"/>
              </a:rPr>
              <a:t>sotto il Tuo sguardo mettiamo</a:t>
            </a:r>
            <a:br>
              <a:rPr lang="it-IT" sz="4800" b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dirty="0">
                <a:solidFill>
                  <a:prstClr val="black"/>
                </a:solidFill>
                <a:latin typeface="Calibri"/>
                <a:cs typeface="+mn-cs"/>
              </a:rPr>
              <a:t>il nostro domani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Immagine 2" descr="lrg-1631-sfondo-desktop-314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357188" y="3441700"/>
            <a:ext cx="8786812" cy="34163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>
                <a:solidFill>
                  <a:prstClr val="black"/>
                </a:solidFill>
                <a:latin typeface="Calibri"/>
                <a:cs typeface="+mn-cs"/>
              </a:rPr>
              <a:t>Quando la strada è più dura </a:t>
            </a:r>
            <a:br>
              <a:rPr lang="it-IT" sz="5400" b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5400" b="1" dirty="0">
                <a:solidFill>
                  <a:prstClr val="black"/>
                </a:solidFill>
                <a:latin typeface="Calibri"/>
                <a:cs typeface="+mn-cs"/>
              </a:rPr>
              <a:t>quando più buia è la notte, </a:t>
            </a:r>
            <a:br>
              <a:rPr lang="it-IT" sz="5400" b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5400" b="1" dirty="0">
                <a:solidFill>
                  <a:prstClr val="black"/>
                </a:solidFill>
                <a:latin typeface="Calibri"/>
                <a:cs typeface="+mn-cs"/>
              </a:rPr>
              <a:t>stella del giorno, risplendi</a:t>
            </a:r>
            <a:br>
              <a:rPr lang="it-IT" sz="5400" b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5400" b="1" dirty="0">
                <a:solidFill>
                  <a:prstClr val="black"/>
                </a:solidFill>
                <a:latin typeface="Calibri"/>
                <a:cs typeface="+mn-cs"/>
              </a:rPr>
              <a:t>sul nostro sentiero.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Immagine 2" descr="madonna di fatima2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0"/>
            <a:ext cx="4643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0" y="500063"/>
            <a:ext cx="4500563" cy="60023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Madre della speranza,</a:t>
            </a:r>
            <a:b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veglia sul nostro cammino,</a:t>
            </a:r>
            <a:b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guida i nostri passi</a:t>
            </a:r>
            <a:b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verso il Figlio Tuo, Maria!</a:t>
            </a:r>
            <a:endParaRPr lang="it-IT" sz="4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upload.wikimedia.org/wikipedia/commons/c/cc/VirgendeLourdes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929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4929188" y="0"/>
            <a:ext cx="4214812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Regina della pace,</a:t>
            </a:r>
            <a:b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proteggi il nostro mondo,</a:t>
            </a:r>
            <a:b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prega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per questa umanità, Maria,Madre della speranza.</a:t>
            </a:r>
            <a:endParaRPr lang="it-IT" sz="4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4313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Il Signore sia con voi.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E con il tuo spirito.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Vi benedica Dio onnipotente </a:t>
            </a: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Padre e Figlio e Spirito Santo.		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Amen.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Nel nome del Signore: andate in pace.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Rendiamo grazie a Dio. </a:t>
            </a:r>
            <a:endParaRPr lang="it-IT" sz="4000" dirty="0">
              <a:latin typeface="+mj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2" descr="http://tillilh9821.altervista.org/albums/userpics/10001/sdmas0020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800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www.qualcosadime.net/preBB1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13"/>
            <a:ext cx="91154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124379" y="5589240"/>
            <a:ext cx="889525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7200" b="1" cap="small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Il canto dell’amore</a:t>
            </a:r>
            <a:endParaRPr lang="it-IT" sz="7200" b="1" cap="small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ttangolo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sellaDiTesto 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00063" y="571500"/>
            <a:ext cx="77152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sz="4000">
                <a:latin typeface="Calibri" pitchFamily="34" charset="0"/>
              </a:rPr>
              <a:t>Dio, Padre buono, </a:t>
            </a:r>
          </a:p>
          <a:p>
            <a:r>
              <a:rPr lang="it-IT" sz="4000">
                <a:latin typeface="Calibri" pitchFamily="34" charset="0"/>
              </a:rPr>
              <a:t>che ci perdona sempre </a:t>
            </a:r>
          </a:p>
          <a:p>
            <a:r>
              <a:rPr lang="it-IT" sz="4000">
                <a:latin typeface="Calibri" pitchFamily="34" charset="0"/>
              </a:rPr>
              <a:t>quando siamo pentiti di vero cuore, abbia misericordia di noi, </a:t>
            </a:r>
          </a:p>
          <a:p>
            <a:r>
              <a:rPr lang="it-IT" sz="4000">
                <a:latin typeface="Calibri" pitchFamily="34" charset="0"/>
              </a:rPr>
              <a:t>perdoni i nostri peccati </a:t>
            </a:r>
          </a:p>
          <a:p>
            <a:r>
              <a:rPr lang="it-IT" sz="4000">
                <a:latin typeface="Calibri" pitchFamily="34" charset="0"/>
              </a:rPr>
              <a:t>e ci conduca alla vita eterna.</a:t>
            </a:r>
          </a:p>
          <a:p>
            <a:r>
              <a:rPr lang="it-IT" sz="4000" b="1">
                <a:latin typeface="Calibri" pitchFamily="34" charset="0"/>
              </a:rPr>
              <a:t>Amen.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magine 1" descr="Pasqua 2007 007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>
            <p:custDataLst>
              <p:tags r:id="rId3"/>
            </p:custDataLst>
          </p:nvPr>
        </p:nvSpPr>
        <p:spPr>
          <a:xfrm>
            <a:off x="214313" y="214313"/>
            <a:ext cx="3857625" cy="4400550"/>
          </a:xfrm>
          <a:prstGeom prst="rect">
            <a:avLst/>
          </a:prstGeom>
          <a:solidFill>
            <a:srgbClr val="1D125E">
              <a:alpha val="65098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Gloria, </a:t>
            </a:r>
            <a:r>
              <a:rPr lang="it-IT" sz="4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gloria</a:t>
            </a: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in cielo a Dio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e pace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in terra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agli uomini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di buona volontà. </a:t>
            </a:r>
          </a:p>
        </p:txBody>
      </p:sp>
      <p:sp>
        <p:nvSpPr>
          <p:cNvPr id="5" name="CasellaDiTesto 4"/>
          <p:cNvSpPr txBox="1"/>
          <p:nvPr>
            <p:custDataLst>
              <p:tags r:id="rId4"/>
            </p:custDataLst>
          </p:nvPr>
        </p:nvSpPr>
        <p:spPr>
          <a:xfrm>
            <a:off x="5072063" y="2357438"/>
            <a:ext cx="4000500" cy="4400550"/>
          </a:xfrm>
          <a:prstGeom prst="rect">
            <a:avLst/>
          </a:prstGeom>
          <a:solidFill>
            <a:srgbClr val="1D125E">
              <a:alpha val="65098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Ti lodiamo,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ti benediciamo, rendiamo grazie per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la tua infinita bontà.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444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magine 1" descr="Pasqua 2007 010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D125E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>
            <p:custDataLst>
              <p:tags r:id="rId3"/>
            </p:custDataLst>
          </p:nvPr>
        </p:nvSpPr>
        <p:spPr>
          <a:xfrm>
            <a:off x="214313" y="714375"/>
            <a:ext cx="3000375" cy="3786188"/>
          </a:xfrm>
          <a:prstGeom prst="rect">
            <a:avLst/>
          </a:prstGeom>
          <a:solidFill>
            <a:srgbClr val="1D125E">
              <a:alpha val="65098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Signore Dio, Re del cielo, Dio Padre Onnipotente. </a:t>
            </a:r>
          </a:p>
        </p:txBody>
      </p:sp>
      <p:sp>
        <p:nvSpPr>
          <p:cNvPr id="4" name="CasellaDiTesto 3"/>
          <p:cNvSpPr txBox="1"/>
          <p:nvPr>
            <p:custDataLst>
              <p:tags r:id="rId4"/>
            </p:custDataLst>
          </p:nvPr>
        </p:nvSpPr>
        <p:spPr>
          <a:xfrm>
            <a:off x="5929313" y="2643188"/>
            <a:ext cx="2786062" cy="2554287"/>
          </a:xfrm>
          <a:prstGeom prst="rect">
            <a:avLst/>
          </a:prstGeom>
          <a:solidFill>
            <a:srgbClr val="1D125E">
              <a:alpha val="65098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Signore Dio, Agnello di Dio, </a:t>
            </a:r>
          </a:p>
        </p:txBody>
      </p:sp>
      <p:sp>
        <p:nvSpPr>
          <p:cNvPr id="5" name="CasellaDiTesto 4"/>
          <p:cNvSpPr txBox="1"/>
          <p:nvPr>
            <p:custDataLst>
              <p:tags r:id="rId5"/>
            </p:custDataLst>
          </p:nvPr>
        </p:nvSpPr>
        <p:spPr>
          <a:xfrm>
            <a:off x="214313" y="5572125"/>
            <a:ext cx="8715375" cy="1323975"/>
          </a:xfrm>
          <a:prstGeom prst="rect">
            <a:avLst/>
          </a:prstGeom>
          <a:solidFill>
            <a:srgbClr val="1D125E">
              <a:alpha val="65098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abbi pietà, </a:t>
            </a:r>
            <a:r>
              <a:rPr lang="it-IT" sz="4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pietà</a:t>
            </a: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di noi,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pietà di noi.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661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magine 1" descr="Pasqua 2007 028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>
            <p:custDataLst>
              <p:tags r:id="rId3"/>
            </p:custDataLst>
          </p:nvPr>
        </p:nvSpPr>
        <p:spPr>
          <a:xfrm>
            <a:off x="142875" y="171450"/>
            <a:ext cx="3857625" cy="4400550"/>
          </a:xfrm>
          <a:prstGeom prst="rect">
            <a:avLst/>
          </a:prstGeom>
          <a:solidFill>
            <a:srgbClr val="1D125E">
              <a:alpha val="65098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Gloria, </a:t>
            </a:r>
            <a:r>
              <a:rPr lang="it-IT" sz="4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gloria</a:t>
            </a: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in cielo a Dio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e pace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in terra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agli uomini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di buona volontà. </a:t>
            </a:r>
          </a:p>
        </p:txBody>
      </p:sp>
      <p:sp>
        <p:nvSpPr>
          <p:cNvPr id="5" name="CasellaDiTesto 4"/>
          <p:cNvSpPr txBox="1"/>
          <p:nvPr>
            <p:custDataLst>
              <p:tags r:id="rId4"/>
            </p:custDataLst>
          </p:nvPr>
        </p:nvSpPr>
        <p:spPr>
          <a:xfrm>
            <a:off x="5072063" y="2457450"/>
            <a:ext cx="4071937" cy="4400550"/>
          </a:xfrm>
          <a:prstGeom prst="rect">
            <a:avLst/>
          </a:prstGeom>
          <a:solidFill>
            <a:srgbClr val="1D125E">
              <a:alpha val="65098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Ti adoriamo,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ti glorifichiamo, rendiamo grazie per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la tua infinita bontà.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802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magine 1" descr="Pasqua 2007 013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>
            <p:custDataLst>
              <p:tags r:id="rId3"/>
            </p:custDataLst>
          </p:nvPr>
        </p:nvSpPr>
        <p:spPr>
          <a:xfrm>
            <a:off x="0" y="0"/>
            <a:ext cx="4714875" cy="6862763"/>
          </a:xfrm>
          <a:prstGeom prst="rect">
            <a:avLst/>
          </a:prstGeom>
          <a:solidFill>
            <a:srgbClr val="1D125E">
              <a:alpha val="65098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Tu che togli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i peccati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del mondo, accogli la nostra supplica. Tu che siedi alla destra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del Padre,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abbi pietà,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pietà di noi, pietà di noi.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28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WordArt 1" descr="Carta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071563" y="785813"/>
            <a:ext cx="6786562" cy="5643562"/>
          </a:xfrm>
          <a:prstGeom prst="rect">
            <a:avLst/>
          </a:prstGeom>
        </p:spPr>
        <p:txBody>
          <a:bodyPr wrap="none" fromWordArt="1">
            <a:prstTxWarp prst="textDeflateInflate">
              <a:avLst>
                <a:gd name="adj" fmla="val 28028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107763" dir="13500000" sx="75000" sy="75000" algn="tl" rotWithShape="0">
                    <a:srgbClr val="C7DFD3">
                      <a:alpha val="50000"/>
                    </a:srgbClr>
                  </a:outerShdw>
                </a:effectLst>
                <a:latin typeface="Cooper Black"/>
              </a:rPr>
              <a:t>ECCOMI  MANDA  ME</a:t>
            </a:r>
          </a:p>
        </p:txBody>
      </p:sp>
      <p:pic>
        <p:nvPicPr>
          <p:cNvPr id="132099" name="Picture 2" descr="Clicca per immagine full siz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0" y="2571750"/>
            <a:ext cx="32194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414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magine 1" descr="Pasqua 2007 046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0125" y="0"/>
            <a:ext cx="7715250" cy="3786188"/>
          </a:xfrm>
          <a:prstGeom prst="rect">
            <a:avLst/>
          </a:prstGeom>
          <a:solidFill>
            <a:srgbClr val="1D125E">
              <a:alpha val="65098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Perché solo tu il Santo,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solo il Signore,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solo tu l’Altissimo Gesù;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con lo Spirito Santo,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nella gloria di Dio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Padre Onnipotente. Amen.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89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0825" y="44624"/>
            <a:ext cx="86439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Accresci in noi, o Padre, con la potenza del tuo Spirito la disponibilità ad </a:t>
            </a: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accogliere 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il germe della tua parola, che </a:t>
            </a: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continui 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a seminare nei solchi dell'umanità, perché fruttifichi in opere di giustizia e di pace e riveli al mondo la beata speranza del tuo regno. Per il nostro Signore Gesù Cristo, tuo Figlio, che è Dio, e vive e regna con te, nell'unità dello Spirito Santo, per tutti i secoli dei secoli.	</a:t>
            </a: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		</a:t>
            </a:r>
            <a:r>
              <a:rPr lang="it-IT" sz="4000" b="1" dirty="0" smtClean="0">
                <a:latin typeface="+mj-lt"/>
                <a:ea typeface="Times New Roman" pitchFamily="18" charset="0"/>
                <a:cs typeface="Times New Roman" pitchFamily="18" charset="0"/>
              </a:rPr>
              <a:t>Amen</a:t>
            </a:r>
            <a:r>
              <a:rPr lang="it-IT" sz="4000" b="1" dirty="0">
                <a:latin typeface="+mj-lt"/>
                <a:ea typeface="Times New Roman" pitchFamily="18" charset="0"/>
                <a:cs typeface="Times New Roman" pitchFamily="18" charset="0"/>
              </a:rPr>
              <a:t>.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30723" name="Picture 4" descr="N:\05 Fotografie\Cattedrale\Cresime\Cresime 2007\PICT0003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5988" y="0"/>
            <a:ext cx="4418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1520" y="260648"/>
            <a:ext cx="8712968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it-IT" sz="4000" i="1" dirty="0">
                <a:latin typeface="Arial" pitchFamily="34" charset="0"/>
                <a:cs typeface="Arial" pitchFamily="34" charset="0"/>
              </a:rPr>
              <a:t>Dal libro </a:t>
            </a:r>
            <a:r>
              <a:rPr lang="it-IT" sz="4000" i="1" dirty="0" smtClean="0">
                <a:latin typeface="Arial" pitchFamily="34" charset="0"/>
                <a:cs typeface="Arial" pitchFamily="34" charset="0"/>
              </a:rPr>
              <a:t>dell'</a:t>
            </a:r>
            <a:r>
              <a:rPr lang="it-IT" sz="4000" i="1" dirty="0" err="1" smtClean="0">
                <a:latin typeface="Arial" pitchFamily="34" charset="0"/>
                <a:cs typeface="Arial" pitchFamily="34" charset="0"/>
              </a:rPr>
              <a:t>Èsodo</a:t>
            </a:r>
            <a:endParaRPr lang="it-IT" sz="4000" i="1" dirty="0" smtClean="0">
              <a:latin typeface="Arial" pitchFamily="34" charset="0"/>
              <a:cs typeface="Arial" pitchFamily="34" charset="0"/>
            </a:endParaRPr>
          </a:p>
          <a:p>
            <a:pPr eaLnBrk="0" hangingPunct="0"/>
            <a:r>
              <a:rPr lang="it-IT" sz="4000" dirty="0">
                <a:latin typeface="Arial" pitchFamily="34" charset="0"/>
                <a:cs typeface="Arial" pitchFamily="34" charset="0"/>
              </a:rPr>
              <a:t/>
            </a:r>
            <a:br>
              <a:rPr lang="it-IT" sz="4000" dirty="0">
                <a:latin typeface="Arial" pitchFamily="34" charset="0"/>
                <a:cs typeface="Arial" pitchFamily="34" charset="0"/>
              </a:rPr>
            </a:br>
            <a:r>
              <a:rPr lang="it-IT" sz="4000" dirty="0">
                <a:latin typeface="Arial" pitchFamily="34" charset="0"/>
                <a:cs typeface="Arial" pitchFamily="34" charset="0"/>
              </a:rPr>
              <a:t>In quei giorni, Mosè e Aronne avevano fatto tutti quei prodigi davanti al faraone; ma il Signore aveva reso ostinato il cuore del faraone, il quale non lasciò partire gli Israeliti dalla sua terra.</a:t>
            </a:r>
            <a:br>
              <a:rPr lang="it-IT" sz="4000" dirty="0">
                <a:latin typeface="Arial" pitchFamily="34" charset="0"/>
                <a:cs typeface="Arial" pitchFamily="34" charset="0"/>
              </a:rPr>
            </a:br>
            <a:endParaRPr lang="it-IT" sz="4000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323528" y="260648"/>
            <a:ext cx="81186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 smtClean="0">
                <a:latin typeface="Arial" pitchFamily="34" charset="0"/>
                <a:cs typeface="Arial" pitchFamily="34" charset="0"/>
              </a:rPr>
              <a:t>Il Signore disse a Mosè e ad Aronne in terra d’Egitto: «Questo mese sarà per voi l’inizio dei mesi, sarà per voi il primo mese dell’anno. Parlate a tutta la comunità d’Israele e dite: “Il dieci di questo mese ciascuno si procuri un agnello per famiglia, un agnello per casa. </a:t>
            </a:r>
            <a:endParaRPr lang="it-IT" sz="4000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539552" y="116632"/>
            <a:ext cx="790262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 smtClean="0">
                <a:latin typeface="Arial" pitchFamily="34" charset="0"/>
                <a:cs typeface="Arial" pitchFamily="34" charset="0"/>
              </a:rPr>
              <a:t>Se la famiglia fosse troppo piccola per un agnello, si unirà al vicino, il più prossimo alla sua casa, secondo il numero delle persone; calcolerete come dovrà essere l’agnello secondo quanto ciascuno può mangiarne. </a:t>
            </a:r>
            <a:br>
              <a:rPr lang="it-IT" sz="4000" dirty="0" smtClean="0">
                <a:latin typeface="Arial" pitchFamily="34" charset="0"/>
                <a:cs typeface="Arial" pitchFamily="34" charset="0"/>
              </a:rPr>
            </a:br>
            <a:endParaRPr lang="it-IT" sz="4000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30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611560" y="692696"/>
            <a:ext cx="78306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 smtClean="0">
                <a:latin typeface="Arial" pitchFamily="34" charset="0"/>
                <a:cs typeface="Arial" pitchFamily="34" charset="0"/>
              </a:rPr>
              <a:t>Il vostro agnello sia senza difetto, maschio, nato nell’anno; potrete sceglierlo tra le pecore o tra le capre e lo conserverete fino al quattordici di questo mese: allora tutta l’assemblea della comunità d’Israele lo immolerà al tramonto. </a:t>
            </a:r>
            <a:endParaRPr lang="it-IT" sz="4000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054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107504" y="188640"/>
            <a:ext cx="885698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 smtClean="0">
                <a:latin typeface="Arial" pitchFamily="34" charset="0"/>
                <a:cs typeface="Arial" pitchFamily="34" charset="0"/>
              </a:rPr>
              <a:t>Preso un po’ del suo sangue, lo porranno sui due stipiti e sull’architrave delle case nelle quali lo mangeranno. </a:t>
            </a:r>
            <a:br>
              <a:rPr lang="it-IT" sz="4000" dirty="0" smtClean="0">
                <a:latin typeface="Arial" pitchFamily="34" charset="0"/>
                <a:cs typeface="Arial" pitchFamily="34" charset="0"/>
              </a:rPr>
            </a:br>
            <a:r>
              <a:rPr lang="it-IT" sz="4000" dirty="0" smtClean="0">
                <a:latin typeface="Arial" pitchFamily="34" charset="0"/>
                <a:cs typeface="Arial" pitchFamily="34" charset="0"/>
              </a:rPr>
              <a:t>In quella notte ne mangeranno la carne arrostita al fuoco; la mangeranno con azzimi e con erbe amare. Non lo mangerete crudo, né bollito nell’acqua, ma solo arrostito al fuoco, con la testa, le zampe e le viscere. </a:t>
            </a:r>
            <a:endParaRPr lang="it-IT" sz="4000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563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395536" y="548680"/>
            <a:ext cx="85689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 smtClean="0">
                <a:latin typeface="Arial" pitchFamily="34" charset="0"/>
                <a:cs typeface="Arial" pitchFamily="34" charset="0"/>
              </a:rPr>
              <a:t>Non ne dovete far avanzare fino al mattino: quello che al mattino sarà avanzato, lo brucerete nel fuoco. Ecco in qual modo lo mangerete: con i fianchi cinti, i sandali ai piedi, il bastone in mano; lo mangerete in fretta. È la Pasqua del Signore! </a:t>
            </a:r>
            <a:endParaRPr lang="it-IT" sz="4000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460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323528" y="116632"/>
            <a:ext cx="856895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 smtClean="0">
                <a:latin typeface="Arial" pitchFamily="34" charset="0"/>
                <a:cs typeface="Arial" pitchFamily="34" charset="0"/>
              </a:rPr>
              <a:t>In quella notte io passerò per la terra d’Egitto e colpirò ogni primogenito nella terra d’Egitto, uomo o animale; così farò giustizia di tutti gli </a:t>
            </a:r>
            <a:r>
              <a:rPr lang="it-IT" sz="4000" dirty="0" err="1" smtClean="0">
                <a:latin typeface="Arial" pitchFamily="34" charset="0"/>
                <a:cs typeface="Arial" pitchFamily="34" charset="0"/>
              </a:rPr>
              <a:t>dèi</a:t>
            </a:r>
            <a:r>
              <a:rPr lang="it-IT" sz="4000" dirty="0" smtClean="0">
                <a:latin typeface="Arial" pitchFamily="34" charset="0"/>
                <a:cs typeface="Arial" pitchFamily="34" charset="0"/>
              </a:rPr>
              <a:t> dell’Egitto. Io sono il Signore! Il sangue sulle case dove vi troverete servirà da segno in vostro favore: io vedrò il sangue e passerò oltre; non vi sarà tra voi flagello di sterminio quando io colpirò la terra d’Egitto. </a:t>
            </a:r>
            <a:endParaRPr lang="it-IT" sz="4000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75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6" descr="http://www.geocities.com/comunistasdeconselhos/contrapor6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" y="0"/>
            <a:ext cx="9093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3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71688" y="214313"/>
            <a:ext cx="6786562" cy="3170237"/>
          </a:xfrm>
          <a:prstGeom prst="rect">
            <a:avLst/>
          </a:prstGeom>
          <a:solidFill>
            <a:srgbClr val="FFFFFF">
              <a:alpha val="54902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</a:rPr>
              <a:t>Se le ore di una vita vuota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</a:rPr>
              <a:t>ti regalano soltanto solitudine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</a:rPr>
              <a:t>e i tuoi giorni sono tutti uguali,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04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467544" y="332656"/>
            <a:ext cx="80648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 smtClean="0">
                <a:latin typeface="Arial" pitchFamily="34" charset="0"/>
                <a:cs typeface="Arial" pitchFamily="34" charset="0"/>
              </a:rPr>
              <a:t>Questo giorno sarà per voi un memoriale; lo celebrerete come festa del Signore: di generazione in generazione lo celebrerete come un rito perenne”».</a:t>
            </a:r>
          </a:p>
          <a:p>
            <a:pPr eaLnBrk="0" hangingPunct="0"/>
            <a:endParaRPr lang="it-IT" sz="4000" dirty="0">
              <a:latin typeface="Arial" pitchFamily="34" charset="0"/>
              <a:cs typeface="Arial" pitchFamily="34" charset="0"/>
            </a:endParaRPr>
          </a:p>
          <a:p>
            <a:pPr eaLnBrk="0" hangingPunct="0"/>
            <a:r>
              <a:rPr lang="it-IT" sz="4000" dirty="0">
                <a:latin typeface="Arial" pitchFamily="34" charset="0"/>
                <a:cs typeface="Arial" pitchFamily="34" charset="0"/>
              </a:rPr>
              <a:t>Parola di </a:t>
            </a:r>
            <a:r>
              <a:rPr lang="it-IT" sz="4000" dirty="0" smtClean="0">
                <a:latin typeface="Arial" pitchFamily="34" charset="0"/>
                <a:cs typeface="Arial" pitchFamily="34" charset="0"/>
              </a:rPr>
              <a:t>Dio.</a:t>
            </a:r>
          </a:p>
          <a:p>
            <a:pPr algn="r" eaLnBrk="0" hangingPunct="0"/>
            <a:r>
              <a:rPr lang="it-IT" sz="4000" b="1" dirty="0" smtClean="0">
                <a:latin typeface="Arial" pitchFamily="34" charset="0"/>
                <a:cs typeface="Arial" pitchFamily="34" charset="0"/>
              </a:rPr>
              <a:t>Rendiamo </a:t>
            </a:r>
            <a:r>
              <a:rPr lang="it-IT" sz="4000" b="1" dirty="0">
                <a:latin typeface="Arial" pitchFamily="34" charset="0"/>
                <a:cs typeface="Arial" pitchFamily="34" charset="0"/>
              </a:rPr>
              <a:t>grazie a Dio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408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Sfond (201)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0"/>
            <a:ext cx="8537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6600" b="1" i="1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a-ES" sz="6600" b="1" i="1">
                <a:solidFill>
                  <a:srgbClr val="FF0A1E"/>
                </a:solidFill>
                <a:latin typeface="Comic Sans MS" pitchFamily="66" charset="0"/>
              </a:rPr>
              <a:t>Salmo responsoriale</a:t>
            </a:r>
          </a:p>
        </p:txBody>
      </p:sp>
      <p:sp>
        <p:nvSpPr>
          <p:cNvPr id="11269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55776" y="1341438"/>
            <a:ext cx="6588224" cy="1938992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Alzerò il calice della salvezza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invocherò il nome del Signore.</a:t>
            </a:r>
          </a:p>
        </p:txBody>
      </p:sp>
      <p:sp>
        <p:nvSpPr>
          <p:cNvPr id="11270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4312" y="3500438"/>
            <a:ext cx="8715375" cy="3170099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Che cosa renderò al Signore,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per tutti i benefici che mi ha fatto?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Alzerò il calice della salvezza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 invocherò il nome del Signore.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http://www.cirox.it/archives/img/luce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50" y="3071813"/>
            <a:ext cx="8572500" cy="3170099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/>
          <a:p>
            <a:r>
              <a:rPr lang="it-IT" sz="4000" b="1" i="1" dirty="0" smtClean="0">
                <a:latin typeface="Comic Sans MS" pitchFamily="66" charset="0"/>
              </a:rPr>
              <a:t>Agli occhi del Signore è preziosa</a:t>
            </a:r>
          </a:p>
          <a:p>
            <a:r>
              <a:rPr lang="it-IT" sz="4000" b="1" i="1" dirty="0" smtClean="0">
                <a:latin typeface="Comic Sans MS" pitchFamily="66" charset="0"/>
              </a:rPr>
              <a:t>la morte dei suoi fedeli.</a:t>
            </a:r>
          </a:p>
          <a:p>
            <a:r>
              <a:rPr lang="it-IT" sz="4000" b="1" i="1" dirty="0" smtClean="0">
                <a:latin typeface="Comic Sans MS" pitchFamily="66" charset="0"/>
              </a:rPr>
              <a:t>Io sono tuo servo, figlio della tua schiava:</a:t>
            </a:r>
          </a:p>
          <a:p>
            <a:r>
              <a:rPr lang="it-IT" sz="4000" b="1" i="1" dirty="0" smtClean="0">
                <a:latin typeface="Comic Sans MS" pitchFamily="66" charset="0"/>
              </a:rPr>
              <a:t>tu hai spezzato le mie catene. </a:t>
            </a:r>
            <a:endParaRPr lang="ca-ES" sz="4000" b="1" i="1" dirty="0"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70026" y="908720"/>
            <a:ext cx="6588224" cy="1938992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Alzerò il calice della salvezza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invocherò il nome del Signore.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Clicca per immagine full siz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6363" y="3071813"/>
            <a:ext cx="8931275" cy="3170237"/>
          </a:xfrm>
          <a:prstGeom prst="rect">
            <a:avLst/>
          </a:prstGeom>
          <a:solidFill>
            <a:srgbClr val="008000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/>
            <a:r>
              <a:rPr lang="it-IT" sz="4000" b="1" i="1" dirty="0" smtClean="0">
                <a:solidFill>
                  <a:schemeClr val="bg1"/>
                </a:solidFill>
                <a:latin typeface="Comic Sans MS" pitchFamily="66" charset="0"/>
              </a:rPr>
              <a:t>A te offrirò un sacrificio di ringraziamento</a:t>
            </a:r>
          </a:p>
          <a:p>
            <a:pPr eaLnBrk="1" hangingPunct="1"/>
            <a:r>
              <a:rPr lang="it-IT" sz="4000" b="1" i="1" dirty="0" smtClean="0">
                <a:solidFill>
                  <a:schemeClr val="bg1"/>
                </a:solidFill>
                <a:latin typeface="Comic Sans MS" pitchFamily="66" charset="0"/>
              </a:rPr>
              <a:t>e invocherò il nome del Signore.</a:t>
            </a:r>
          </a:p>
          <a:p>
            <a:pPr eaLnBrk="1" hangingPunct="1"/>
            <a:r>
              <a:rPr lang="it-IT" sz="4000" b="1" i="1" dirty="0" smtClean="0">
                <a:solidFill>
                  <a:schemeClr val="bg1"/>
                </a:solidFill>
                <a:latin typeface="Comic Sans MS" pitchFamily="66" charset="0"/>
              </a:rPr>
              <a:t>Adempirò i miei voti al Signore</a:t>
            </a:r>
          </a:p>
          <a:p>
            <a:pPr eaLnBrk="1" hangingPunct="1"/>
            <a:r>
              <a:rPr lang="it-IT" sz="4000" b="1" i="1" dirty="0" smtClean="0">
                <a:solidFill>
                  <a:schemeClr val="bg1"/>
                </a:solidFill>
                <a:latin typeface="Comic Sans MS" pitchFamily="66" charset="0"/>
              </a:rPr>
              <a:t>davanti a tutto il suo popolo.</a:t>
            </a:r>
            <a:endParaRPr lang="ca-ES" sz="40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480696" y="373095"/>
            <a:ext cx="6588224" cy="1938992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Alzerò il calice della salvezza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invocherò il nome del Signore.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8" descr="Clicca per immagine full siz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4357688"/>
            <a:ext cx="9144000" cy="1938337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Le mie pecore ascoltano la mia voce, dice il Signore,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e io le conosco ed esse mi seguono.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0" y="142875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ttangolo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secondo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Luca.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95235" name="Picture 4" descr="C:\Users\Fede\Desktop\22100AA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>
            <p:custDataLst>
              <p:tags r:id="rId3"/>
            </p:custDataLst>
          </p:nvPr>
        </p:nvSpPr>
        <p:spPr>
          <a:xfrm>
            <a:off x="107141" y="4797152"/>
            <a:ext cx="8929718" cy="193899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 quel tempo, mentre la folla gli faceva ressa attorno per ascoltare la parola di Dio, 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91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>
            <p:custDataLst>
              <p:tags r:id="rId3"/>
            </p:custDataLst>
          </p:nvPr>
        </p:nvSpPr>
        <p:spPr>
          <a:xfrm>
            <a:off x="323528" y="4653136"/>
            <a:ext cx="8286808" cy="193899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Gesù, stando presso il lago di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Gennèsaret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vide due barche accostate alla sponda.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>
            <p:custDataLst>
              <p:tags r:id="rId3"/>
            </p:custDataLst>
          </p:nvPr>
        </p:nvSpPr>
        <p:spPr>
          <a:xfrm>
            <a:off x="107504" y="476672"/>
            <a:ext cx="8858280" cy="70788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 pescatori erano scesi e lavavano le reti.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9144000" cy="691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>
            <p:custDataLst>
              <p:tags r:id="rId3"/>
            </p:custDataLst>
          </p:nvPr>
        </p:nvSpPr>
        <p:spPr>
          <a:xfrm>
            <a:off x="611560" y="291688"/>
            <a:ext cx="8064896" cy="193899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Salì in una barca, che era di Simone, e lo pregò di scostarsi un poco da terra.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3" descr="M:\09 Presentazioni\Immagine19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3528" y="2924944"/>
            <a:ext cx="4032449" cy="255454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se per 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mettere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la ali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hai bisogno di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qualcosa in più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748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2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214282" y="5157192"/>
            <a:ext cx="8715436" cy="132343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Sedette e insegnava alle folle dalla barca.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57173"/>
            <a:ext cx="9144000" cy="691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214282" y="0"/>
            <a:ext cx="8715436" cy="193899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Quando ebbe finito di parlare, disse a Simone: «Prendi il largo e gettate le vostre reti per la pesca».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>
            <p:custDataLst>
              <p:tags r:id="rId3"/>
            </p:custDataLst>
          </p:nvPr>
        </p:nvSpPr>
        <p:spPr>
          <a:xfrm>
            <a:off x="214282" y="10359"/>
            <a:ext cx="8786874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Simone rispose: «Maestro, abbiamo faticato tutta la notte e non abbiamo preso nulla; ma sulla tua parola getterò le reti».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>
            <p:custDataLst>
              <p:tags r:id="rId3"/>
            </p:custDataLst>
          </p:nvPr>
        </p:nvSpPr>
        <p:spPr>
          <a:xfrm>
            <a:off x="3742350" y="3198168"/>
            <a:ext cx="2646622" cy="707886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Fecero così </a:t>
            </a:r>
            <a:endParaRPr lang="it-IT" dirty="0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9144000" cy="691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142844" y="188640"/>
            <a:ext cx="8858312" cy="132343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 presero una quantità enorme di pesci e le loro reti quasi si rompevano.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9144000" cy="691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>
            <p:custDataLst>
              <p:tags r:id="rId3"/>
            </p:custDataLst>
          </p:nvPr>
        </p:nvSpPr>
        <p:spPr>
          <a:xfrm>
            <a:off x="214282" y="4962858"/>
            <a:ext cx="8715436" cy="193899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Allora fecero cenno ai compagni dell’altra barca, che venissero ad aiutarli.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9144000" cy="691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>
            <p:custDataLst>
              <p:tags r:id="rId3"/>
            </p:custDataLst>
          </p:nvPr>
        </p:nvSpPr>
        <p:spPr>
          <a:xfrm>
            <a:off x="214282" y="188640"/>
            <a:ext cx="8643998" cy="132343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Essi vennero e riempirono tutte e due le barche fino a farle quasi affondare.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9144000" cy="691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122694" y="4303455"/>
            <a:ext cx="8786874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Al vedere questo, Simon Pietro si gettò alle ginocchia di Gesù, dicendo: «Signore,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allontànati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da me, perché sono un peccatore».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6225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9512" y="0"/>
            <a:ext cx="8784976" cy="317009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Lo stupore infatti aveva invaso lui e tutti quelli che erano con lui, per la pesca che avevano fatto; così pure Giacomo e Giovanni, figli di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Zebedèo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che erano soci di Simone.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91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251520" y="3687901"/>
            <a:ext cx="4572000" cy="317009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Gesù disse a Simone: «Non temere; d’ora in poi sarai pescatore di uomini».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Clicca per immagine full siz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57375" y="428625"/>
            <a:ext cx="4786313" cy="1323975"/>
          </a:xfrm>
          <a:prstGeom prst="rect">
            <a:avLst/>
          </a:prstGeom>
          <a:solidFill>
            <a:srgbClr val="66FF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Lui è lì che aspetta te, </a:t>
            </a:r>
          </a:p>
          <a:p>
            <a:pPr>
              <a:defRPr/>
            </a:pP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tu cantando gli dirai: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027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>
            <p:custDataLst>
              <p:tags r:id="rId3"/>
            </p:custDataLst>
          </p:nvPr>
        </p:nvSpPr>
        <p:spPr>
          <a:xfrm>
            <a:off x="179512" y="188640"/>
            <a:ext cx="8712968" cy="132343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E, tirate le barche a terra, lasciarono tutto e lo seguirono.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http://localhost:1080/download/immagini/12IC_TO/05C_TO.jpg"/>
          <p:cNvPicPr/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52149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100356" name="WordArt 6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80783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iccino\Desktop\madreteresa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95226"/>
            <a:ext cx="8049726" cy="277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2413397" y="4193212"/>
            <a:ext cx="431720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6600" dirty="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rPr>
              <a:t>Inno alla vita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783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12948" y="39797"/>
            <a:ext cx="913105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dirty="0">
                <a:latin typeface="Arial" pitchFamily="34" charset="0"/>
                <a:cs typeface="Arial" pitchFamily="34" charset="0"/>
              </a:rPr>
              <a:t>La vita è un'opportunità</a:t>
            </a:r>
            <a:r>
              <a:rPr lang="it-IT" sz="4400" dirty="0" smtClean="0">
                <a:latin typeface="Arial" pitchFamily="34" charset="0"/>
                <a:cs typeface="Arial" pitchFamily="34" charset="0"/>
              </a:rPr>
              <a:t>, coglila</a:t>
            </a:r>
            <a:r>
              <a:rPr lang="it-IT" sz="4400" dirty="0">
                <a:latin typeface="Arial" pitchFamily="34" charset="0"/>
                <a:cs typeface="Arial" pitchFamily="34" charset="0"/>
              </a:rPr>
              <a:t>.</a:t>
            </a:r>
            <a:br>
              <a:rPr lang="it-IT" sz="4400" dirty="0">
                <a:latin typeface="Arial" pitchFamily="34" charset="0"/>
                <a:cs typeface="Arial" pitchFamily="34" charset="0"/>
              </a:rPr>
            </a:br>
            <a:r>
              <a:rPr lang="it-IT" sz="4400" dirty="0">
                <a:latin typeface="Arial" pitchFamily="34" charset="0"/>
                <a:cs typeface="Arial" pitchFamily="34" charset="0"/>
              </a:rPr>
              <a:t>La vita è bellezza, ammirala.</a:t>
            </a:r>
            <a:br>
              <a:rPr lang="it-IT" sz="4400" dirty="0">
                <a:latin typeface="Arial" pitchFamily="34" charset="0"/>
                <a:cs typeface="Arial" pitchFamily="34" charset="0"/>
              </a:rPr>
            </a:br>
            <a:r>
              <a:rPr lang="it-IT" sz="4400" dirty="0">
                <a:latin typeface="Arial" pitchFamily="34" charset="0"/>
                <a:cs typeface="Arial" pitchFamily="34" charset="0"/>
              </a:rPr>
              <a:t>La vita è beatitudine</a:t>
            </a:r>
            <a:r>
              <a:rPr lang="it-IT" sz="4400" dirty="0" smtClean="0">
                <a:latin typeface="Arial" pitchFamily="34" charset="0"/>
                <a:cs typeface="Arial" pitchFamily="34" charset="0"/>
              </a:rPr>
              <a:t>, assaporala</a:t>
            </a:r>
            <a:r>
              <a:rPr lang="it-IT" sz="4400" dirty="0">
                <a:latin typeface="Arial" pitchFamily="34" charset="0"/>
                <a:cs typeface="Arial" pitchFamily="34" charset="0"/>
              </a:rPr>
              <a:t>.</a:t>
            </a:r>
            <a:br>
              <a:rPr lang="it-IT" sz="4400" dirty="0">
                <a:latin typeface="Arial" pitchFamily="34" charset="0"/>
                <a:cs typeface="Arial" pitchFamily="34" charset="0"/>
              </a:rPr>
            </a:br>
            <a:r>
              <a:rPr lang="it-IT" sz="4400" dirty="0">
                <a:latin typeface="Arial" pitchFamily="34" charset="0"/>
                <a:cs typeface="Arial" pitchFamily="34" charset="0"/>
              </a:rPr>
              <a:t>La vita è un sogno, fanne una realtà</a:t>
            </a:r>
            <a:br>
              <a:rPr lang="it-IT" sz="4400" dirty="0">
                <a:latin typeface="Arial" pitchFamily="34" charset="0"/>
                <a:cs typeface="Arial" pitchFamily="34" charset="0"/>
              </a:rPr>
            </a:br>
            <a:r>
              <a:rPr lang="it-IT" sz="4400" dirty="0">
                <a:latin typeface="Arial" pitchFamily="34" charset="0"/>
                <a:cs typeface="Arial" pitchFamily="34" charset="0"/>
              </a:rPr>
              <a:t>La vita è una sfida, affrontala.</a:t>
            </a:r>
            <a:br>
              <a:rPr lang="it-IT" sz="4400" dirty="0">
                <a:latin typeface="Arial" pitchFamily="34" charset="0"/>
                <a:cs typeface="Arial" pitchFamily="34" charset="0"/>
              </a:rPr>
            </a:br>
            <a:r>
              <a:rPr lang="it-IT" sz="4400" dirty="0">
                <a:latin typeface="Arial" pitchFamily="34" charset="0"/>
                <a:cs typeface="Arial" pitchFamily="34" charset="0"/>
              </a:rPr>
              <a:t>La vita è un dovere, compilo.</a:t>
            </a:r>
            <a:br>
              <a:rPr lang="it-IT" sz="4400" dirty="0">
                <a:latin typeface="Arial" pitchFamily="34" charset="0"/>
                <a:cs typeface="Arial" pitchFamily="34" charset="0"/>
              </a:rPr>
            </a:br>
            <a:r>
              <a:rPr lang="it-IT" sz="4400" dirty="0">
                <a:latin typeface="Arial" pitchFamily="34" charset="0"/>
                <a:cs typeface="Arial" pitchFamily="34" charset="0"/>
              </a:rPr>
              <a:t>La vita è un gioco, giocalo.</a:t>
            </a:r>
            <a:br>
              <a:rPr lang="it-IT" sz="4400" dirty="0">
                <a:latin typeface="Arial" pitchFamily="34" charset="0"/>
                <a:cs typeface="Arial" pitchFamily="34" charset="0"/>
              </a:rPr>
            </a:br>
            <a:r>
              <a:rPr lang="it-IT" sz="4400" dirty="0">
                <a:latin typeface="Arial" pitchFamily="34" charset="0"/>
                <a:cs typeface="Arial" pitchFamily="34" charset="0"/>
              </a:rPr>
              <a:t>La vita è preziosa, abbine cura.</a:t>
            </a:r>
            <a:br>
              <a:rPr lang="it-IT" sz="4400" dirty="0">
                <a:latin typeface="Arial" pitchFamily="34" charset="0"/>
                <a:cs typeface="Arial" pitchFamily="34" charset="0"/>
              </a:rPr>
            </a:br>
            <a:r>
              <a:rPr lang="it-IT" sz="4400" dirty="0">
                <a:latin typeface="Arial" pitchFamily="34" charset="0"/>
                <a:cs typeface="Arial" pitchFamily="34" charset="0"/>
              </a:rPr>
              <a:t>la vita è ricchezza, </a:t>
            </a:r>
            <a:r>
              <a:rPr lang="it-IT" sz="4400" dirty="0" smtClean="0">
                <a:latin typeface="Arial" pitchFamily="34" charset="0"/>
                <a:cs typeface="Arial" pitchFamily="34" charset="0"/>
              </a:rPr>
              <a:t>conservala</a:t>
            </a:r>
            <a:endParaRPr lang="it-IT" sz="4400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179512" y="188640"/>
            <a:ext cx="885698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dirty="0" smtClean="0">
                <a:latin typeface="Arial" pitchFamily="34" charset="0"/>
                <a:cs typeface="Arial" pitchFamily="34" charset="0"/>
              </a:rPr>
              <a:t>la </a:t>
            </a:r>
            <a:r>
              <a:rPr lang="it-IT" sz="4400" dirty="0">
                <a:latin typeface="Arial" pitchFamily="34" charset="0"/>
                <a:cs typeface="Arial" pitchFamily="34" charset="0"/>
              </a:rPr>
              <a:t>vita è amore, godine.</a:t>
            </a:r>
            <a:br>
              <a:rPr lang="it-IT" sz="4400" dirty="0">
                <a:latin typeface="Arial" pitchFamily="34" charset="0"/>
                <a:cs typeface="Arial" pitchFamily="34" charset="0"/>
              </a:rPr>
            </a:br>
            <a:r>
              <a:rPr lang="it-IT" sz="4400" dirty="0">
                <a:latin typeface="Arial" pitchFamily="34" charset="0"/>
                <a:cs typeface="Arial" pitchFamily="34" charset="0"/>
              </a:rPr>
              <a:t>La vita è un mistero, scoprilo.</a:t>
            </a:r>
            <a:br>
              <a:rPr lang="it-IT" sz="4400" dirty="0">
                <a:latin typeface="Arial" pitchFamily="34" charset="0"/>
                <a:cs typeface="Arial" pitchFamily="34" charset="0"/>
              </a:rPr>
            </a:br>
            <a:r>
              <a:rPr lang="it-IT" sz="4400" dirty="0">
                <a:latin typeface="Arial" pitchFamily="34" charset="0"/>
                <a:cs typeface="Arial" pitchFamily="34" charset="0"/>
              </a:rPr>
              <a:t>La vita è promessa, adempila.</a:t>
            </a:r>
            <a:br>
              <a:rPr lang="it-IT" sz="4400" dirty="0">
                <a:latin typeface="Arial" pitchFamily="34" charset="0"/>
                <a:cs typeface="Arial" pitchFamily="34" charset="0"/>
              </a:rPr>
            </a:br>
            <a:r>
              <a:rPr lang="it-IT" sz="4400" dirty="0">
                <a:latin typeface="Arial" pitchFamily="34" charset="0"/>
                <a:cs typeface="Arial" pitchFamily="34" charset="0"/>
              </a:rPr>
              <a:t>la vita è tristezza, superala.</a:t>
            </a:r>
            <a:br>
              <a:rPr lang="it-IT" sz="4400" dirty="0">
                <a:latin typeface="Arial" pitchFamily="34" charset="0"/>
                <a:cs typeface="Arial" pitchFamily="34" charset="0"/>
              </a:rPr>
            </a:br>
            <a:r>
              <a:rPr lang="it-IT" sz="4400" dirty="0">
                <a:latin typeface="Arial" pitchFamily="34" charset="0"/>
                <a:cs typeface="Arial" pitchFamily="34" charset="0"/>
              </a:rPr>
              <a:t>La vita è un inno, cantalo.</a:t>
            </a:r>
            <a:br>
              <a:rPr lang="it-IT" sz="4400" dirty="0">
                <a:latin typeface="Arial" pitchFamily="34" charset="0"/>
                <a:cs typeface="Arial" pitchFamily="34" charset="0"/>
              </a:rPr>
            </a:br>
            <a:r>
              <a:rPr lang="it-IT" sz="4400" dirty="0">
                <a:latin typeface="Arial" pitchFamily="34" charset="0"/>
                <a:cs typeface="Arial" pitchFamily="34" charset="0"/>
              </a:rPr>
              <a:t>La vita è una lotta, accettala.</a:t>
            </a:r>
            <a:br>
              <a:rPr lang="it-IT" sz="4400" dirty="0">
                <a:latin typeface="Arial" pitchFamily="34" charset="0"/>
                <a:cs typeface="Arial" pitchFamily="34" charset="0"/>
              </a:rPr>
            </a:br>
            <a:r>
              <a:rPr lang="it-IT" sz="4400" dirty="0">
                <a:latin typeface="Arial" pitchFamily="34" charset="0"/>
                <a:cs typeface="Arial" pitchFamily="34" charset="0"/>
              </a:rPr>
              <a:t>La vita è un'avventura, rischiala</a:t>
            </a:r>
            <a:br>
              <a:rPr lang="it-IT" sz="4400" dirty="0">
                <a:latin typeface="Arial" pitchFamily="34" charset="0"/>
                <a:cs typeface="Arial" pitchFamily="34" charset="0"/>
              </a:rPr>
            </a:br>
            <a:r>
              <a:rPr lang="it-IT" sz="4400" dirty="0">
                <a:latin typeface="Arial" pitchFamily="34" charset="0"/>
                <a:cs typeface="Arial" pitchFamily="34" charset="0"/>
              </a:rPr>
              <a:t>La vita è felicità, meritala</a:t>
            </a:r>
            <a:br>
              <a:rPr lang="it-IT" sz="4400" dirty="0">
                <a:latin typeface="Arial" pitchFamily="34" charset="0"/>
                <a:cs typeface="Arial" pitchFamily="34" charset="0"/>
              </a:rPr>
            </a:br>
            <a:r>
              <a:rPr lang="it-IT" sz="4400" dirty="0">
                <a:latin typeface="Arial" pitchFamily="34" charset="0"/>
                <a:cs typeface="Arial" pitchFamily="34" charset="0"/>
              </a:rPr>
              <a:t>La vita è la vita, difendila.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10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ede\Desktop\foto preghiera grest 5.7.2011\IMG_0850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200000" cy="480000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80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foto preghiera grest 5.7.2011\IMG_0850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142875" y="642938"/>
            <a:ext cx="8713788" cy="5472112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36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Benedici </a:t>
            </a:r>
          </a:p>
          <a:p>
            <a:pPr algn="ctr" eaLnBrk="0" hangingPunct="0">
              <a:defRPr/>
            </a:pPr>
            <a:r>
              <a:rPr lang="it-IT" sz="36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o Signore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47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www.lucianabartolini.net/Immagini/paesaggi/nebbia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57375" y="2928938"/>
            <a:ext cx="7000875" cy="193833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  <a:cs typeface="+mn-cs"/>
              </a:rPr>
              <a:t>Nebbia e freddo,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  <a:cs typeface="+mn-cs"/>
              </a:rPr>
              <a:t>giorni lunghi e amari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  <a:cs typeface="+mn-cs"/>
              </a:rPr>
              <a:t>mentre il seme muore.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773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://macrofotografia.kay.it/corso%20di%20macrofotografia/pag.%207%20organizziamoci%20per%20la%20macro/spruzzatore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57375" y="1643063"/>
            <a:ext cx="7286625" cy="193833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Poi il prodigio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antico e sempre nuovo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del primo filo d'erba.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469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7" descr="Immagine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5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43000" y="214313"/>
            <a:ext cx="6929438" cy="1323975"/>
          </a:xfrm>
          <a:prstGeom prst="rect">
            <a:avLst/>
          </a:prstGeom>
          <a:solidFill>
            <a:srgbClr val="953735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Eccomi Signore, manda me!</a:t>
            </a:r>
            <a:endParaRPr lang="it-IT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>
              <a:defRPr/>
            </a:pPr>
            <a:r>
              <a:rPr lang="it-IT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piccolo seme,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312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5" descr="mai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85938" y="214313"/>
            <a:ext cx="7143750" cy="193833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E nel vento dell'estate ondeggiano le spighe; avremo ancora pane.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254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Immagine 3" descr="Immagine30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50" y="0"/>
            <a:ext cx="6357938" cy="44005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Benedici, o Signore,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questa offerta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che portiamo a te.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Facci uno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come il pane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che anche oggi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hai dato a noi.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536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3" descr="locanda_montisi_vitigno_vino_0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42938" y="0"/>
            <a:ext cx="8501062" cy="255428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  <a:cs typeface="+mn-cs"/>
              </a:rPr>
              <a:t>Nei filari dopo il lungo inverno fremono le viti.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  <a:cs typeface="+mn-cs"/>
              </a:rPr>
              <a:t>La rugiada avvolge nel silenzio i primi tralci verdi.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365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3" descr="PICT00081-200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00188" y="0"/>
            <a:ext cx="7643812" cy="193833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marL="71438" indent="-71438"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Poi i colori dell'autunno coi grappoli maturi;</a:t>
            </a:r>
          </a:p>
          <a:p>
            <a:pPr marL="71438" indent="-71438"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avremo ancora vino.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787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Immagine 3" descr="Immagine30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50" y="0"/>
            <a:ext cx="6357938" cy="44005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Benedici, o Signore,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questa offerta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che portiamo a te.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Facci uno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come il vino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che anche oggi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hai dato a noi.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16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8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653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6" descr="1692_N51_s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-27384"/>
            <a:ext cx="450056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>
            <p:custDataLst>
              <p:tags r:id="rId3"/>
            </p:custDataLst>
          </p:nvPr>
        </p:nvSpPr>
        <p:spPr>
          <a:xfrm>
            <a:off x="179512" y="476672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, Osanna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, Osanna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012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 descr="fd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>
            <p:custDataLst>
              <p:tags r:id="rId3"/>
            </p:custDataLst>
          </p:nvPr>
        </p:nvSpPr>
        <p:spPr>
          <a:xfrm>
            <a:off x="1500188" y="3429000"/>
            <a:ext cx="7000875" cy="2554288"/>
          </a:xfrm>
          <a:prstGeom prst="rect">
            <a:avLst/>
          </a:prstGeom>
          <a:solidFill>
            <a:srgbClr val="CCECFF"/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360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97"/>
            <a:ext cx="9144000" cy="686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79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00250" y="448841"/>
            <a:ext cx="5429250" cy="1323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ma se vuoi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grandi frutti io darò!</a:t>
            </a:r>
            <a:endParaRPr lang="it-IT" sz="4000" dirty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94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9" descr="luc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>
            <p:custDataLst>
              <p:tags r:id="rId3"/>
            </p:custDataLst>
          </p:nvPr>
        </p:nvSpPr>
        <p:spPr>
          <a:xfrm>
            <a:off x="1500188" y="357188"/>
            <a:ext cx="6143625" cy="2554287"/>
          </a:xfrm>
          <a:prstGeom prst="rect">
            <a:avLst/>
          </a:prstGeom>
          <a:solidFill>
            <a:srgbClr val="CCECFF"/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 cieli e la terra o Signore,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sono pieni di Te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 cieli e la terra o Signore,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sono pieni di 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189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5" descr="fd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>
            <p:custDataLst>
              <p:tags r:id="rId3"/>
            </p:custDataLst>
          </p:nvPr>
        </p:nvSpPr>
        <p:spPr>
          <a:xfrm>
            <a:off x="1500188" y="3429000"/>
            <a:ext cx="7000875" cy="255428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825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028" descr="resus8w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>
            <p:custDataLst>
              <p:tags r:id="rId3"/>
            </p:custDataLst>
          </p:nvPr>
        </p:nvSpPr>
        <p:spPr>
          <a:xfrm>
            <a:off x="785813" y="2786063"/>
            <a:ext cx="7786687" cy="2554287"/>
          </a:xfrm>
          <a:prstGeom prst="rect">
            <a:avLst/>
          </a:prstGeom>
          <a:solidFill>
            <a:srgbClr val="FFFF66">
              <a:alpha val="63137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Benedetto colui che viene,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Benedetto colui che viene,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83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fd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>
            <p:custDataLst>
              <p:tags r:id="rId3"/>
            </p:custDataLst>
          </p:nvPr>
        </p:nvSpPr>
        <p:spPr>
          <a:xfrm>
            <a:off x="1500188" y="3429000"/>
            <a:ext cx="7000875" cy="255428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123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Immagine 3" descr="Eucaristia 7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>
            <p:custDataLst>
              <p:tags r:id="rId3"/>
            </p:custDataLst>
          </p:nvPr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nell'attesa della tua venuta.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Immagine 2" descr="0015.ti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 descr="F:\09 Presentazioni\Qumran\Immagine54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noi li rimettiamo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non ci indurre in tentazione,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03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28875" y="285750"/>
            <a:ext cx="4286250" cy="1938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Eccoci, Signore, manda noi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piccoli semi,</a:t>
            </a:r>
            <a:endParaRPr lang="it-IT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674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143625" y="857250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Tuo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è il regno,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tua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la potenza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la gloria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nei secoli.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C:\Users\Fede\Desktop\gesu-risorto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7027" cy="6858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013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468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67372" cy="687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46947" y="116632"/>
            <a:ext cx="7673478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xtLst/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  <a:r>
              <a:rPr lang="it-IT" sz="6600" b="1" dirty="0" smtClean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sul volto</a:t>
            </a:r>
            <a:r>
              <a:rPr lang="it-IT" sz="66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185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ttangolo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6600" b="1" dirty="0" smtClean="0">
                <a:solidFill>
                  <a:prstClr val="black"/>
                </a:solidFill>
                <a:latin typeface="Calibri" pitchFamily="34" charset="0"/>
              </a:rPr>
              <a:t>Ora </a:t>
            </a:r>
            <a:endParaRPr lang="it-IT" sz="6600" b="1" dirty="0">
              <a:solidFill>
                <a:prstClr val="black"/>
              </a:solidFill>
              <a:latin typeface="Calibri" pitchFamily="34" charset="0"/>
            </a:endParaRPr>
          </a:p>
          <a:p>
            <a:pPr eaLnBrk="0" hangingPunct="0"/>
            <a:r>
              <a:rPr lang="it-IT" sz="6600" b="1" dirty="0" smtClean="0">
                <a:solidFill>
                  <a:prstClr val="black"/>
                </a:solidFill>
                <a:latin typeface="Calibri" pitchFamily="34" charset="0"/>
              </a:rPr>
              <a:t>ti </a:t>
            </a:r>
            <a:endParaRPr lang="it-IT" sz="6600" b="1" dirty="0">
              <a:solidFill>
                <a:prstClr val="black"/>
              </a:solidFill>
              <a:latin typeface="Calibri" pitchFamily="34" charset="0"/>
            </a:endParaRPr>
          </a:p>
          <a:p>
            <a:pPr eaLnBrk="0" hangingPunct="0"/>
            <a:r>
              <a:rPr lang="it-IT" sz="6600" b="1" dirty="0" smtClean="0">
                <a:solidFill>
                  <a:prstClr val="black"/>
                </a:solidFill>
                <a:latin typeface="Calibri" pitchFamily="34" charset="0"/>
              </a:rPr>
              <a:t>stringo </a:t>
            </a:r>
            <a:endParaRPr lang="it-IT" sz="6600" b="1" dirty="0">
              <a:solidFill>
                <a:prstClr val="black"/>
              </a:solidFill>
              <a:latin typeface="Calibri" pitchFamily="34" charset="0"/>
            </a:endParaRPr>
          </a:p>
          <a:p>
            <a:pPr eaLnBrk="0" hangingPunct="0"/>
            <a:r>
              <a:rPr lang="it-IT" sz="6600" b="1" dirty="0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5" name="Picture 2" descr="C:\Users\fede\Desktop\GREST 2011\DSCF7009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56118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408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0900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284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DCIM\100CANON\IMG_7985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3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" y="5777309"/>
            <a:ext cx="9144000" cy="11080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</a:p>
        </p:txBody>
      </p:sp>
      <p:sp>
        <p:nvSpPr>
          <p:cNvPr id="81924" name="Rettangolo 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9512" y="4913213"/>
            <a:ext cx="628332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082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-27384"/>
            <a:ext cx="9180511" cy="555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30342" y="5705380"/>
            <a:ext cx="5646802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4"/>
            </p:custDataLst>
          </p:nvPr>
        </p:nvSpPr>
        <p:spPr>
          <a:xfrm>
            <a:off x="1364889" y="4725144"/>
            <a:ext cx="6377707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708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700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GREST 2011\DSCF7058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116632"/>
            <a:ext cx="9144000" cy="707886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 </a:t>
            </a:r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se vuoi 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grandi frutti </a:t>
            </a:r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noi daremo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!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20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768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07362" y="0"/>
            <a:ext cx="78403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18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" y="1285875"/>
            <a:ext cx="2483768" cy="415448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anchor="ctr">
            <a:spAutoFit/>
          </a:bodyPr>
          <a:lstStyle/>
          <a:p>
            <a:pPr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507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633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ede\Desktop\GREST 2011\DSCF7009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914400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7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70768" y="0"/>
            <a:ext cx="7624763" cy="11080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8068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2274" y="5718806"/>
            <a:ext cx="8299450" cy="11080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1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7188" y="0"/>
            <a:ext cx="76438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85813" y="428625"/>
            <a:ext cx="73580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7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1930895" y="548680"/>
            <a:ext cx="5282215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Resta qui con noi</a:t>
            </a:r>
            <a:endParaRPr lang="it-IT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 descr="C:\Users\fede\Desktop\3037472765_141027d834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9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21597" y="0"/>
            <a:ext cx="9122403" cy="317009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ombre si distendono scende ormai la sera e si allontanano dietro i monti i riflessi di un giorno che non finirà, di un giorno che ora correrà sempre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906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ZOfExgZQKOwsCLIPrq3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HUmmnaqwvSo4DZ08Ga3w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NjXdEg1jbBPYgmpDS0mR1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KXZ59eBVWiRZv7rqBDOEc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8Nmv54A1KT3OcjmIPDCs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ROIenC4OLXLZqBO2Su4JW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ex3xNtWU1zTJqaPn2zGAm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N8CUBkHGBMi15bnURZQ7x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ewGQByKjzsNt0zCs0K74l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HpvDFYD5SOQSU6eLI8Vhc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6TWVDl2OsXyKCTfjXhBD6I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eBaOioY60tzfOgkYTMGuA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D7Fwdf2Z83MRbUsQFe7MN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wKm9kcCDw2OqFlOcKOwry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jFhXqJe9BHffX39MaI31l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sW5qw27rnNahOZegPiKZs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94M8wlM3VSZ7E6B97U6zB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WpHT3oIM1OckS0db19k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4Gf9xUTLgl2ok9u7kdoZ5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fZNToO4zXjKaRf9ym9vXw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kYNhA34i5WfozMQRdwtFUD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LO0Iw6QOKlmGrflDw4GGo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EaheXMRft7RzeZTFiYJ8y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CLAdl7uJ08IP5YRWhHKQV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7tQRIpaVYXzYMdRvWOGy5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NbNUdICqgPh19Prh94WvR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OS1mJQLHXfbfm5q2z9C3R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J5jLiUnDTHH6bvZQIbBcf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cP3d1PEc2xymVTRYMFyS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QXLSlAbX9MWT2vTAOzmne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QUtlQ6vNSOoMAOwFCKSi3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IOIv9HaQni9fmVARaI9o9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17ZNmXrYzeIutel0qyNrWx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azl4kj9UFzYHcEDlWND2q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9istW8m1QS0PQM4YCKYAy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aPH4PFgykzfPCSitudtB4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ksB4Kza8EYZE8a5nRGsC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ozhxAo1yViucPvUtvQcdR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hEIWePLmK7i4W0CJeolvr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sovdlzaHXWmVTSboxY0iW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JdZuaRqMlXt43OS8wJoMU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IlDWz49e8okmM7T2m3rndl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Ac9sDDi768XUvWKFTWYL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xPTC1i6jedzFJ3ShLv1sPy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BSWOR5SC6EpSvph1pM93Q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1z6LimaVzUImNN3W3Q7Oa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QGyAleRHL0Ckj09DAuEpC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V6TmbM4uPV5mYkcEMxqu0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7nP95hVmKwZNjvgZK8iDE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x2ZwsDuaOIteWQUuT5xCP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mg4eOrak0nUMZnsc5EDyY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M9qXOK0CClmsyQmFjq0F7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KomJhDkWoD3gQ5uPK9c6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th38eM7BampgGzs0IYho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vAvzOAfvUgKRU4F8pyPM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NZJrNRnGRt8a0z5Rsubpv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HQApVnJqeOJUFMtCFXwm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IXAYdtkt4tIkZ0vek1GDO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8vPEnlAzJzblOKVaSdw4G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1XficwKBjqOfI4zhZoQF5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TwwSwy3E05Yws4unEjXkw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IkYIHu4iPALGuRp584O8g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wy2QABe8d1nQeUjtOfw0A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t1AIRUfMQXUWNpGRUs4Hm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EOnT6dc9nylb6cUVkOCdt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jDCuLEfzBfbi50fSKkSra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Wi7UMWk3VTRJIW5n8Bxgl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KvkGB2IKOVzTHknRRifxk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ciyhjQDYWEdQXB0m1nnhV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2cu60m4PSsb6tSIuDrPsRI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qmhiMmbhTU4hxBA6kila4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9PfLZhJe0Nks5Ypjflzx1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ahYitJY9HiWCBSM5R7ju5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OpMMgLYXc9ducr21nUyFT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X5wCG12ZBxUu1QYd0Xg3A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5CkbqHmMKCjMjP24A6Ujt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eALXgdYFYlLxrHgD4WUdx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AIqc39TBpPGMQVRJLP0Wy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wf6BQlYkxdk0clYhigMUy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CZ188l9CJZctKhqVauQ6x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ItohXnSj9nDy03x4aOLnW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FRkMlb5cA71ZWNMcwI5G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kjPzX3NwcAMGh645OQ1Oq4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8hUNcGFcabCMCJqCAw83b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rY3AhnBfEQfywzqZ9up0p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rjCG5jNDwyecWh2TibNlD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pdj3lAVcXC75QVKBphAVw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x4cQbBnDEaCuzQgd20jsS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xjUfTcupK68fdnfkmHdoXf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rIuex48pupDGfRuokPjY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693UdY0ifwj3GzgaHhPjV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slmUkcfzB4SUDL8HmPyvL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83U8NLXICCJsU0Irb7jdLr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4V91lxCZCyDtYm7kdSTPT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KLB5mHY0LtbkgqKjQHXCr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6WITNzVtAWFhbRkLoIs2tv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h9NLz2BGBWeJaopgaU0CN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iD5HzU1bRhTquriA7Wo4R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LtfBVv65JtGWYpUYnN81N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6xfmTAx2BOw6R9FSsHEq4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JTXXzN4eIi3xyrd1rEOG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DtQJW5dSrPBySS5e8aCqK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COQ6qIBLJYApXqyX0YuRW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UnA8UftGqra9GvsVCXfxA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NNC7qfGcLfgLPwnOEyAxi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vVmmuJ4ekuJZQqKO5ntYK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SnRVK6OHz9u7zNwNOe0dF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SVGWxOiHW2uWUefvuAn4G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IlystqqMaxWPOjVK3eRGuD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hHWAhRJmx4bYuWeOy0oRc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DDSixiKpPBeLDZZXwrXAu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6GXz7ccS7nY3NzOU0jEsaX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25sTrzfs1A3O2ykofkpZt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aGBQFZMzgd7Tvz3t2U5n5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WJjgF2nFOUP4jHZjrC7e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JJifPAuXUCXcSVye24nsV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927P318Chf4eRuUjdAhpy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QOVGfw7wXmb9c001QrTIU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SRqMr4oxJMEkTuk9kXPoE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KwlV9dy22s9UOx0n8RYLG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IIye1eWzdvyW3ft537qC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uS6vGG7VSvDhPH3SPnjNc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IkXp60rRSxdhhAt8RU3fc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PlygTQSMgeXCdQrJkxOD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s7Gn4t8FHvtYj985qd5Rz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UEdxqcdK6Pc33LXqNg36e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kducr62LZz6PqT2mqFyw7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5XGmiPsqrNbWO0YK7xBaz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GwfpU0Z3HrB5f0JJHBps6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p9NFLUKxAeKvkZ3dL6IlQ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Xdl3nqQnxIhbOkpLl71rY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6lMs97NwE12ug97TVrqo6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4Vz2jdTsNMiLczkIxjHcH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kILY0nQZL6vgpUDrQRfbM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d8bJN0LAjoE69quk7Du5U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rZnwaE7HkmzHetahVjqAw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2KJzCOFY1Ijm13Ga6pFEg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T27PqDAHJM92HqRApTHds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VZ0KdftAz8VWKF1frL1kM5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65qUddc4IC7If8BYz80BF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W7I4sxdAnH20W2pwpnvE4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W2TzKGKQv8j7LJPpybnsz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VZbJZrjzdRde8jc9KFR7e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Fecyy3ID60OpbISJxMgOu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pgnFVFEDktQc3HjGJUOip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MHT6jfCPNWjvjWwqSgQAK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pwfUlXuRhdT4GG0xityZa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pJ7tg174QpVusuFsJt0hd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qyfwCmt8pCdyDCb5L5bRO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5GoWc7T0YUqzi9YQYAHI5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APu2LqwmztZyEr5kP0bQq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gzF85RstEhYBQPpp2hab4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4ScvtTupzuLb6zr9mttBk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AJvxLELHxftzLCQfWDS9U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Yu3HuD9I6yZBiGQuhBFWY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MskvSFDHmPG7hsZW8QERW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IwOPj7xPJa25X3cfL64QS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pBUEV8iMrZQOzQggi9ds5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Vz1MmFm3THCL1Aa4nmPjVb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SDknf0v1v2ygJNH2mwax5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4cvWJS4xN6D4EauVRxkHE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BfwIyy0yw8g3V2V8YNFcQ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wHjoyIKyFlymz8SjgCXYf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CF9xyqECcoQ4FNDkklNeq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Pg6FqTeQC2K8qxPWNuT86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whAm3ygHKGK55Df0akT28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Lxf2seQwgYzepgCT87kGv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vvt5FVhBa00k9RWbm6mvD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N9Ntgn1X2xrj6EZH2lzvM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jMBoj1ZajIhcuypoq0Z5M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yb8zjUmLOp7yesq4UPw5F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jAIZ5jbtlo9lM5TYSkp8w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4Kun4ZXMGDwlbTmGQYqHF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XcL4tJHjHprydqgJH5OxU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N5Qioe15vDAvXvHebwyH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PqU0BcurIP4rzGieGyyFy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5WkXYm59yG5HeVNfqC4uI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IBnpa8Jea6UGYEWiN1xDN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v4oOp0vY02WOIjCc1lI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eR79h1aoLI14NLQsRVKtW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6GeZNb8qg8X66OJwLkexQ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wSIEioKw8UeT5j0lJIJc6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JaVDFBZbVj9xxv6KI6dtU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KswckWrFbtp8nQEIYyU18p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APdjbGBZJrSE9yIFJ9wWZ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JxLueZZDZCXHz6plpjAVz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XK7OZwUQJgbQldINteGL5E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FTmy23m4WY2F5FyHrCZ6s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sYBfoJdm4k1SS8GWWgVF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xXJY4ONMjvIkvM4vWVKlJ9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ngJChB7RTAyTVVl76ZMDL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ET1JNISXVsfpcTAqNYkJB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l3NFyKF3QxzGN4AwA1ko8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XwurZb5Flmkida51s63XWF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81HWIXiL1JVnZctDOBHEam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MsFe6w9hAWoGyXW7a7hRC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Qw6vPhnjodPthlZjE9UzW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czTpVsEhMdiotJ3s7nzkA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PaTxPhrgiuL1vnOymins8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i7vCAtRd6gf3C98AGRThx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Q5GA8Qs8X2LceY0dHUra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i2QdQztEKiXUuQqEJzgUO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HN0TK8AhA2oPJJwoDmPvV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DseGEy0hX8eFt5xVwjG1U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ddIQb3s2FF67hpWZl0KXj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ipV9AtaZPm4hSsShFpGVn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CGD51YE0CCfUayF4u1gj4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A4frRIPwPTSUPy2yx2DWv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66HAgHzrq8f0ViV1tYRGP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Zwt73llhoQbjOr0cspoW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pyVZgsOFKBEl5zPA7Vb6N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1SxzmDVH3Ggm3I3NAw54Q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vUPV6KOKHixEYGM3KxofQ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aJZ7ztLpgrM7YEWxHHpAl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1fI72WtdF8KYEGvSsnIa9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VWLJWpSTiS49INAf3sVDp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VKpQ2OnEgw0O2lQwmwn8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gussIWVHKpO4xFh8pSbwV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2OV9XrEWEHJ6mPZxyP4Vd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DHYxTdWz62GFSVtH4nJIB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A7V84ftOoDcKZdFzdwiYn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hIFwQZNHicHeadaqyq05A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pHX33RKHbvdNqgSnmWLpK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L12cpSSbLMANShUuJRh3Q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V0rvHrgdnRURxVnVtIPZB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ELfwEOjHvfAjYzNVWWA1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9z9QAjXQYCmJTkxzSGdW1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1nNUyb33kaWVIjiNk6TSN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yPXTOz1Ps9sMCnsC6DfEb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Enffu7BQH8ojOXXEnu2uH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SNF3tQEEeW8fXlZdE9RxE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VGUlH0fD9wtbzDy4TdCr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ojzvFrfKBGmQVkzAMTPru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NkLn1Pp9h5l7xnlQ2z0Sy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ofkk1EECLrkYHmbxQ6bjo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nPSJRGOIvyAgYPtA3muuV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7kEjYu6jNZQaveJiqqksp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uNMcfWRgrBFXdqIHQV2Xh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BDncAE135txiopI9O00Bb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mR66K8zy6qPQRwMfaswx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uy1jzJzppsZ8vpk8P68R3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VZDC26jKmkbYEGXO3ZAHm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wnAQa4GSuLP3Si5NapZ8G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PHm6r6kloFaU2DIIyvJxX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roXLPGibiMeUInzXBVJk7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jrx232WISUSxxSu3Czx8m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J69QFP4FqQEgDCDYAzoEl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SXfr4sRup91BoVzo3ipGN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7qK2bZW10tl3yeFghCsa1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1u5QeuS90OR9yAMCYtRnv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wWtzueweJGlCVLlddmBf8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fmZCrjVOpKiY9mF0EDL5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KKXzf6nFX1Jehx0NuifhL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NWE1gKgvMgAjcecvB5UNR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KyEPkikE6SXaIF04CKPDlw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kjW7gu7aUKC0biKVN20Q8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SDMcQylWBn7yrqlAazFjD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ghWyrSFsu6JG5Lz10ZEQ8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3zR0ISypDpdfkwna49YI2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5FOLRP2BlFaxfnffLfCu6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HEW8sv2yQhjR30f3UH9PE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cDNMa1Ul8xioW8fI6QU3w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MWYexCXQRqKDtcbX0In24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fzmkl7FYaOOtrjlFk1Dv8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zF36ObAiVBGmodqPGNGan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4Ng0VPoJ6ykSSRNDhpDuN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zsGWmqvSp1HtZGgeitnST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N5U7evlQOYo65BqSOaM2c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BIbRX5MU6gknPST7nbZXl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KMCU33NeT638eSaXwH8s7k"/>
</p:tagLst>
</file>

<file path=ppt/tags/tag1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EUeJyrudNuAmFA1fc0xzc"/>
</p:tagLst>
</file>

<file path=ppt/tags/tag1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5TBFOqEd5Q07rZTuWTlBb"/>
</p:tagLst>
</file>

<file path=ppt/tags/tag1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vIWPQzXLuCtVPk8TC4yAo"/>
</p:tagLst>
</file>

<file path=ppt/tags/tag1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iAkkamrYpAKk1E6RLAvcr"/>
</p:tagLst>
</file>

<file path=ppt/tags/tag1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my91lH3DdBxbnTIYA4fkl"/>
</p:tagLst>
</file>

<file path=ppt/tags/tag1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Evaym2gh2BuMmoGOdgHQp"/>
</p:tagLst>
</file>

<file path=ppt/tags/tag1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KEZCGKHu1GpAjjJJDRs8D"/>
</p:tagLst>
</file>

<file path=ppt/tags/tag1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oDXeaEuuk4nYTDRNk1nWy"/>
</p:tagLst>
</file>

<file path=ppt/tags/tag1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BxkiLRYCuYL7wB7SCMyg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WwRoyzo0vdwFemAUzFz0"/>
</p:tagLst>
</file>

<file path=ppt/tags/tag1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xty9iqPnRC7K1PFkxGGgVz"/>
</p:tagLst>
</file>

<file path=ppt/tags/tag1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oou2WqVGtsjrWlHPlICms"/>
</p:tagLst>
</file>

<file path=ppt/tags/tag1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Z7wkbd8K90Fhc8QfOq2V0"/>
</p:tagLst>
</file>

<file path=ppt/tags/tag1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4UqlM81XEKiDdartnjS7a3"/>
</p:tagLst>
</file>

<file path=ppt/tags/tag1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sFAfp2g4VUXvpmwCfIyJj"/>
</p:tagLst>
</file>

<file path=ppt/tags/tag1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LF8yZ6TcjxRtFQKVN6t54"/>
</p:tagLst>
</file>

<file path=ppt/tags/tag1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Pht3o5aLSIYpDIXEHmTXm"/>
</p:tagLst>
</file>

<file path=ppt/tags/tag1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jHJuJcbknhc8TV6R3aaJA"/>
</p:tagLst>
</file>

<file path=ppt/tags/tag1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EVGFRjVrgdfZlrPvmH1Za"/>
</p:tagLst>
</file>

<file path=ppt/tags/tag1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gwWPOW3iUlbT2NN3lRoV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mHVG7SCsQao4bfk6GdlHg"/>
</p:tagLst>
</file>

<file path=ppt/tags/tag1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nCvT4imoOo0CA3j5CStZq"/>
</p:tagLst>
</file>

<file path=ppt/tags/tag1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TUzE1xOtIBg3F9J1uZoXj"/>
</p:tagLst>
</file>

<file path=ppt/tags/tag1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rp1Hil9AezhC2faUvurD"/>
</p:tagLst>
</file>

<file path=ppt/tags/tag1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VfLNKpFbLg6VoTQyv0RpuU"/>
</p:tagLst>
</file>

<file path=ppt/tags/tag1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DZ8Dkjnow3FZ58f0Qv7y0"/>
</p:tagLst>
</file>

<file path=ppt/tags/tag1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owGMk5TsSgfOpT3X2LbI"/>
</p:tagLst>
</file>

<file path=ppt/tags/tag1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o18UlBJ1un0snJ6kTGc38"/>
</p:tagLst>
</file>

<file path=ppt/tags/tag1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CX7UTEYj4yCuJ6Ex3jDB"/>
</p:tagLst>
</file>

<file path=ppt/tags/tag1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JQjP7Mx5NOjZNUJEpbety"/>
</p:tagLst>
</file>

<file path=ppt/tags/tag1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Hc9sx7SBzW1FmMCvkz1fB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jdFKMhqhLx4AOVIrGMxE"/>
</p:tagLst>
</file>

<file path=ppt/tags/tag1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GbV9WjvHS4TNT6N4MRreg"/>
</p:tagLst>
</file>

<file path=ppt/tags/tag1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iuWcUSD7o7fwa8UXPdz5W"/>
</p:tagLst>
</file>

<file path=ppt/tags/tag1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xnrtOoGYIhRqujVKS4C9SN"/>
</p:tagLst>
</file>

<file path=ppt/tags/tag1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5Z0CQlpm2jVWSqdKoC4LG"/>
</p:tagLst>
</file>

<file path=ppt/tags/tag1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ymWF9O1dEbN4pXci2iH14"/>
</p:tagLst>
</file>

<file path=ppt/tags/tag1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4qHnkHnlD1Ti9PHYJIbCQF"/>
</p:tagLst>
</file>

<file path=ppt/tags/tag1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dfuK5PX1bxiqDFabBlPE"/>
</p:tagLst>
</file>

<file path=ppt/tags/tag1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8O1gx6zL3EIDLIqF4WoH9"/>
</p:tagLst>
</file>

<file path=ppt/tags/tag1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eSsGLrvp6IJi0Mr4YBmDP"/>
</p:tagLst>
</file>

<file path=ppt/tags/tag1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w6wyCR76GfgQ4qtuxInf7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8A37fOSrejbwxCtr8PbqS"/>
</p:tagLst>
</file>

<file path=ppt/tags/tag1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AMSXKvwoqXAwhUJZuIDWY"/>
</p:tagLst>
</file>

<file path=ppt/tags/tag1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mUEZcAoFjTuDvKGF7BAhO"/>
</p:tagLst>
</file>

<file path=ppt/tags/tag1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xba52UlUXgXpgsvR0CT8CM"/>
</p:tagLst>
</file>

<file path=ppt/tags/tag1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gy9yKyeFCaV8pXjKjW0LE"/>
</p:tagLst>
</file>

<file path=ppt/tags/tag1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2EpYiOB1mGD4E5QEPPqDh"/>
</p:tagLst>
</file>

<file path=ppt/tags/tag1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pxHchDc1u1kHGiAIx9v8s"/>
</p:tagLst>
</file>

<file path=ppt/tags/tag1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InkImmiDh3Ezwv8Lfp4AO"/>
</p:tagLst>
</file>

<file path=ppt/tags/tag1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uljdTF6ak0oIV2EzseJJp"/>
</p:tagLst>
</file>

<file path=ppt/tags/tag1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TKjWdYYsvdKBKylH3gKes"/>
</p:tagLst>
</file>

<file path=ppt/tags/tag1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VLOzpUmY7E7DDXSlqe21v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6EwaYMEUJa7aCBDxsxPx"/>
</p:tagLst>
</file>

<file path=ppt/tags/tag1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q4zlv3A0zHvuTYp8sDx6I"/>
</p:tagLst>
</file>

<file path=ppt/tags/tag1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W5y2mQ6enejvOy7Dy46x5"/>
</p:tagLst>
</file>

<file path=ppt/tags/tag1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bNz67FXPQ5OTVfDy92Ajr"/>
</p:tagLst>
</file>

<file path=ppt/tags/tag1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cr9FajL5bjRMTMMpWU3JQ"/>
</p:tagLst>
</file>

<file path=ppt/tags/tag1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6u6VoPHQwbrSOPJ0nxwRSg"/>
</p:tagLst>
</file>

<file path=ppt/tags/tag1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FZ3avUtuvpbuA7XrvD4KT"/>
</p:tagLst>
</file>

<file path=ppt/tags/tag1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18mRMK6GfIPMM9C0ORBHN"/>
</p:tagLst>
</file>

<file path=ppt/tags/tag1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Tj88keMGXUX1PBr6Y0poR2"/>
</p:tagLst>
</file>

<file path=ppt/tags/tag1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BobErupqF6xaXUOE8JnP9"/>
</p:tagLst>
</file>

<file path=ppt/tags/tag1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EOlNPvPc9bIzxXG7iChP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1PXsNhUI61qYjqQfanzQP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3hjeZyXme9v3WsJDUFAo"/>
</p:tagLst>
</file>

<file path=ppt/tags/tag1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C0IoCaxAFdQANMfvt3Pex"/>
</p:tagLst>
</file>

<file path=ppt/tags/tag1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eBcHbaJSjXj7KmiEETBsW"/>
</p:tagLst>
</file>

<file path=ppt/tags/tag1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onQX0qLyjqUzJB8jEtgR"/>
</p:tagLst>
</file>

<file path=ppt/tags/tag1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M08zgyvstoRrv8BQ9vqjh"/>
</p:tagLst>
</file>

<file path=ppt/tags/tag1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fqdjPEXndAMT9OklcIryo"/>
</p:tagLst>
</file>

<file path=ppt/tags/tag1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GPNy3wAWYGtH8XDEbLOb6"/>
</p:tagLst>
</file>

<file path=ppt/tags/tag1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Y0EjIvWl1OkIdIg3TY5dJ"/>
</p:tagLst>
</file>

<file path=ppt/tags/tag1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7FAMNYsKPjlfJnvgBqMgB"/>
</p:tagLst>
</file>

<file path=ppt/tags/tag1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prFnHxxFKdTRH7YgICudR"/>
</p:tagLst>
</file>

<file path=ppt/tags/tag1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Jlh7TDTkNeCX18VWQZw8m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mprRPviIS25jeBfRJM6Xn"/>
</p:tagLst>
</file>

<file path=ppt/tags/tag1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lTdf9VanpPd0g87qgVd9z"/>
</p:tagLst>
</file>

<file path=ppt/tags/tag1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mSFnhlI9Moff6M9roCvnN"/>
</p:tagLst>
</file>

<file path=ppt/tags/tag1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37NUSz6Crd45wgi2BCirH0"/>
</p:tagLst>
</file>

<file path=ppt/tags/tag1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DGRQ8hmz0HAdwlALDOFf2"/>
</p:tagLst>
</file>

<file path=ppt/tags/tag1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02lhPxBDclifZwqcqNdn"/>
</p:tagLst>
</file>

<file path=ppt/tags/tag1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65gH88W86GA5Geuc13NIl0"/>
</p:tagLst>
</file>

<file path=ppt/tags/tag1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FTfNRCYGIx1NVRON0w2p3"/>
</p:tagLst>
</file>

<file path=ppt/tags/tag1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Re6AfdBesPsdk85tXUCXu"/>
</p:tagLst>
</file>

<file path=ppt/tags/tag1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SvRDUendHF20IEbrYFj7n"/>
</p:tagLst>
</file>

<file path=ppt/tags/tag1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gs3ECppgbYuh10HgnL4t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XEyFaNPDaXPpHRRna3FDl"/>
</p:tagLst>
</file>

<file path=ppt/tags/tag1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kIwFHxz7M6T4XExAAcPbE"/>
</p:tagLst>
</file>

<file path=ppt/tags/tag1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qA3xpBfEZE6wnbgu2TJtT"/>
</p:tagLst>
</file>

<file path=ppt/tags/tag1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J374MHxRS1H47k8WISH3b"/>
</p:tagLst>
</file>

<file path=ppt/tags/tag1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nW32INaSDUxQZtyCLRAUd"/>
</p:tagLst>
</file>

<file path=ppt/tags/tag1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DeMxPBO22Sao4gAmPMX2F"/>
</p:tagLst>
</file>

<file path=ppt/tags/tag1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nSxcsEuXuAilFb1JYKG0n"/>
</p:tagLst>
</file>

<file path=ppt/tags/tag1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UbhZbtDpoUA0XPLRLEPWB"/>
</p:tagLst>
</file>

<file path=ppt/tags/tag1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xglEo56Ptg9uzavvkwoGp"/>
</p:tagLst>
</file>

<file path=ppt/tags/tag1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ENmA2TQddvzlgRNfoQE7"/>
</p:tagLst>
</file>

<file path=ppt/tags/tag1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mZ70UF4WvRKejAgPqlpDt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qKIRtLaTtr5qsNiakuSfS"/>
</p:tagLst>
</file>

<file path=ppt/tags/tag1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bbBRdspaCGnAIHQ1v4VC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OTn0mC2iJzQeOWij3tgt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jgp35ZIaK6eigUX6LNhq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QByue1aPMBE5uDYWgCk7Y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Wx2kdiFZ2fXpNvBKG0Vj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Dbpk7OxE61nmZCWcGWw7C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PwdarFRD739YimC06t8l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eF3uLByIqcY0dfW4Ag2F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A2NSEy03oc01lS6WnRMtT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c0kAzGQ2ZhFBWany1jD3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Yg0JT96gyskgPMy4Zjdld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mKVWzOQtPQFf24zPMGWII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gGkA0WjjQiKfUgNXAiq5C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AAKtv9wxpu09tfBYNT9wZ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vN9i1P5DiDzL5KPwr9MiT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eLMymBuwV6ue5Xkc8HrLc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zH9Q9hsZJGtfyovstt9MI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hRFSce15R73Sb5pvsd3V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nTYtEtGUt0XJBINKM87xj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KPpVGFeXCqE6qhbg4eYDP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cGcq3Y1VIM5t7PthxmRTu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d5E7jb8PXJXoCJIgBgWGH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0WamNNGBMVRzs7MVEPNTP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vIcKzhKBXOVl5IXXol9lX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x3gAtFB6TO2Fqr93eoQbY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D724YHrrJuotb9tYN5ZQU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iphwNk7KuL3up8ypHTFr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hXgZzfALb78wOCMsT6kZZ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GKkpoo5bt3K8kfOLRaIz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MkqC0eiZzNCGRL4177SOX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lTjWCe0z64yEwzfeQcn5W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4tsc5ltOg2ukQ0tL95Cm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tNFyw0XluZGqfsa2UdDg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C2eoenrdZkiuT0FwwPsRU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vEqL0B7boIISRKqahDw8u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nVlsuvooaon4xAYsnQ6OW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M19U6mxPkM4Qguqy6CMZy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vMdQbPfG1FIN9kjAo1Rk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0Hjt1OJu1W1svmHfaHzEL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7tl6fwdK8dfUMvwHNrWxD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1gCx9jO8V7em7D21tsBtq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LGOWS9R9LqPBzQ8VzdggN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dBzbJsT8HdLlHEhiD4TZs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5bWFzSRJgmYXsdmGpofCI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Pe9tDgzcnOlpwof4T1hYX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Jb4WWEvJP5tlHv5eA93Z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B3GYrlvdlKEqSqhykCxR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j22yyNMGPTpb78nXvj0vu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PUO5OGfwv765KEVSMHrFV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1Hi9bm7eRy1Yd8JsZ6qjn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41oJ2Cwi4Op4T7NEuSoh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7UQ1FL1ZFv3Aja0t4ZarS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3LqN9kIkeCmJCgLrkuHzt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9eBFkBxU62wXCiftczJA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HavwT3yUAG5QdhyxFnJGI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H6i9840u0JCKr458ryZZw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r6o1HVxb0T5qspdJUtT5G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esPtrxVaHIKlEbK7n5XOI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F0BGUHDv6qG5SVbdt0fPc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7K1ZN6O7RCvNORLCdxcC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EzjOVaBXySwiktVSIQohi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tm8nlIn1iZKmsbIaSVc9j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rvErY6DqdtLQ8HG8D36Vs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ZuunPJvGNk1Q6XGyPSAwA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xX1KayXs48uJnDSXSEwBb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C5Luk6jzM9sWwm5yWJkf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lmA2FR0VZYk8CoEp3DlLy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AUHmAN5zSQatgJasEfjEM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7OTYq9T5ZujDMFljhdQp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X98VeBY6rUVpMSsCmVGNR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aDWv7lX6Nm5EQKQvUh6S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InTsQFQUJiBiZvYJuC8k7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j81HMQ1pGZCMUzBEvifS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cKyaWeTMJuYfcC3XOSTC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jwkS00nBjZhDtlmeMVlfi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2yLkwaNuJIga3Lr8S0TjC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cAp7P7P5fUw6sWrkQBcf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KvQdmqfYkbpTyK73XmUC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fxFYcrF3HpmLHPThCKpPg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lGznGdNEPlhuvXbeaYzVC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37RVdMlCuMLFcYoOKsf3A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tdkV5nAqgkYzCrwLZ1idR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JPLcQmd6Gya2EEAhGX23w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HClWhZteKnaYtuaSxdd9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oANSaHklbNYi88QT4eDr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Ps1jMWl6kW2Ib8755D3B9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Fa57OqOQmMhdL9oOLTpc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Zbl11D9ZvcCBI7I4AwUmX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wRU5KFpSxoBvFZK5MMFRQ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FC21GJanuPpoFu7WTtzD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ZdrIkvK8H5KVch2JZGHaT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6hkfYQTcidVrCPzYoFCm8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DJhPTauSVtkd6ao5wUevN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0LEda1h2xxDMDBX9WJIph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6pIozj8I7Dw6JwaFZtBTW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AkwN7nXvNofxEfuLrYTOp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zvdlLpgbzcqJHRRGeqgc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gxRrYhJeOnvjPoSMbLLBP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QbRUbe1C07nz4YVFoGMyA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2lq6SFM83Na8HGA45udbn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VfkTQwm5PhxY9wt4mmQR3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oVhe5kAhkpuDpbMZOgMYY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Jx4A18RlvlmRoCBq1uxW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uv6iinxz55AvjyH1Jz9t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i3jnmdPKtrWtf1XiILjLp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Lm44TpiVnt4vd3YU0jKlC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yPjG3rQoaiy2hXjijpsx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AK9e7HPIbGq3Tw5qbWQ8m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pJNUjOKZ14DBNeLdmQ5Zi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WbL1BI0kT465qzS971Dah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oF94x53Br3aDMB8hd2ZGa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HOblcI4m8usN6RxaVhiC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VMMg1QOAbAjParflKQSnG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9kO2pGR3pSWsM1o4bSgMX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8XVphPaqpfmTDsrZq7I7b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SHFdWFFZ7U4ebR6Zp2TYt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6ToWCbr84PII4eK3SvKp7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OogATqIFecXbBLP03uxZ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isqfepoClW7dUtcxhzmR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wtMSflane3zE40F1i1poB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KTCYeRrgR8BASNO0bnvQY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BWHPl1bwzsC0ITfg7iWXb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3u7RdhQ2SLxQhGhowq5lz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XR5VLUfdU0IaTcHtOTGwz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sRBzYILvSQSUxfLiwVNFR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87N5H3CbE2z5pejcWwro7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YFrHwnLJTZUItLT1HTGc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rQxYkYgdtphPOqfl6OSi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5uvPq2uJuqFrEdBay2MsF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iEXkANfkmvYLsHNRsqjzl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vrEXtLmNSjxEll18UWLuY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n9cEbyL6P0zZ4bszJnHy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0Rf8p8QHbywQhNg7af6d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EMmXWrm26gqft9lo28Df8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0teUEiBcss9cl4TbtGtE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6ANEVI87sXzQMSJ2M4rTO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6hNgvQEWLtIJmD60mT4kZ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Cvi0sqUpdbs8uwQFdhswc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73w5VMHyPuYUEiXuoe2lg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ge8AaHFMStZwnfumu8HFm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VFBCeDEgMvOy9MiTOBm1A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9zRyHITduQPBMhWlB0S2B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V8UH01JUEB9h4yICZXSEZ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HMsdq8wGNjnEEJE0ISuzc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rucnDZ1U9WwMr7eNBAnXO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UpUZXZf0apWskX02vwFSa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8ShwLVhTbeqBAMtE12F9M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PYMgMy5RhVFth2HrdjJgd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2JndyRuCc1D12jJu8IOkW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W6vrWAOlpvT7W3Ty0dmFJ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Qf0oHJb1sSLxMgI7VUNQB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e90uJq6WxroOIhIYzBF6J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7UmGAzHAXhLhgfrxS5ao3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mogCQSisRS3I85118BjRV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Mv0sGn1IGc36xYpYIPiuq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ey7lvRWz5c6TBLCocVr8b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E2y3BaSuyq3TgsllR9L67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ZEmEmkCn3hHoU4NsgMGB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Iua3R3hm5IN2TGWOyRbm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bSygxpTZqwdjND9chLjMV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72TLjY8Jsj5xCCMjEnm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I63MCh5RAPzdreEDA1hM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WUx1zyBIckTkqsBJUd9QX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0I6xAusFoyXsxjNIwmREA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fXpbyF1MlmqPInWf1MDcb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BKTURU4Fq89gt88pVMEBc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2HApLhk40oxXmEhDO6IGW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FrUO6CRQyz41Hckr9Nkm8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JvMt7iYxTwEL28vXaHd9P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SlX4jmXUlz9TIo1CvyR0G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W9bVbDD9YVMCrw2ZCAZa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B8q6VxcEhPgjY0V7qLhIq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YVLA6szfqHohk1KPg5ru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9k30bP1KluSLc6WIRykO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vjsv7RbOHrEqavlkrK42p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UHFTmBvbhVuSqs8AkI3BZ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CURfuVEGqEGVoKPduAjv9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Vh4ScQpmYOzX4L267AxAv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bu3nK6dthuNTYzbBJNh3F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lrG4aosJXzd56AOO6i8uw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9aMtVvRKjraj8CHFVP1yw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GTtAMUGYVblfhviHsWRdf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UMrb7qmjtXzVtSZkJW3lw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XSlbnen4GjYUZG9AMgBBI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LbeegMfucZk9N3HtA263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VoQgnPHsWTvzKdXznLHsZ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Gl1pH7dV9UfVPyQW28Woh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WzTjb8aNKUgzc09YwfQLa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F3RAKQdsFj6rosvoV5Kla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FfmQN4CGxv5STQrBnjAh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tKBGs8kL0OUknCdU39QYL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lwyFWjHrLS5IMBe6BtmMv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zsPnsgrqgaSp47Nb03z3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eFPBFWxmCZ55yZc6Vfajr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xUcaZOhmIVcVlN0MNkT4D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Mjv8B54OpJAo7VpvXJ5f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FfvNcmBv985pF9Vsc3Sx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TCEo69sPpncl7SERcciUw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lWG4mhnaZnVBqTtcZUmAj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cLOwR6wSXlEqhII1Narfo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qvsLn0dnyV88JUgQqhE6q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XZCLuX7b84Ooki45IwFzN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i8YOLXJaAhnRys9BvfgmN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klzYMky7qQMeHtNGb9rYt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0tJBW70pjqUeODeNapBtQ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4jKFNP46VPzNk5eanr71x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ktFaroY2m0GtoqQhjalcv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gDlJKhay7M4wWb0R2u5ln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0i8y019lP0JZhZDoF7Ss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6QGOk68XFlQfPERiPY0cF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tFrzhFMF4CC5TrrKGU1o9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JslL5Q9RfTgn0nLPsa0g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DJKpR5i6bgGONH6WTGPVK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bD4qmU5zd9oF6IAmeLQL4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zdGETyualshy7lqIn1B3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p7Aolxs44Zhy3udGgb0JY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cP9t0O2sKsz2a55gx016g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Z03Rd17PBkymVLeSxE1Cf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rEOipsjuo6SspC94r4qW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Z1k7B0EZHRMJP9p9A1lUR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uNak1Etn5Eda01w6q6bBD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bV4sn30gkXKxwWgYZvjM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vE9nCuAfJgBNeYpWc6j4n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dfu0997c5kTqGgV5Lyp1A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9JiYR2NpZILBrTTClq7xa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TOi916kLEmiw6KIbi5oFk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F4O2b9dZU3wSPuFH0G5e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jUM8U9718vWI8dkYVbxFs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0dUdvA4IA67gLUf3e4RSV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1TIYUAayNbBUbGVsSIfCo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W7lsn1LTHoX4UzdGExWpU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ASsqJRXtOzjYhNS3d3XGo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jGZGQypkVv65wsZWiTWeA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KVipNBjTrdrRzLq31o3tE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bgp3gK3Ka9VW4nqKO013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EFTeweSxa6JW369ny28ot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HDPmFBDfsCKZxBwOKvbcZ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cZ1hgngYTFonXgp9zhUVD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c3zyRJhCchhFqPlokgYuJ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BaDgpBWUi3p6MYHIwwGgs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DtLnIY31Vqk5DVzrxIkPj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5iPzObWDW9n8rpUAjGGiY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fk2nGBKsNtBt4kqQMKXE6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IEwiOVc0za8R3vwrvlTul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wYkzatTVlj7ZBnQoNPfNT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dhVjlfBLBUO8xXeLJ6DP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J3T8A6y3fy05D7ieayFJx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4Nfjry3wGfBvte1aL93Im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2UPWwyyX6heZ6TgFZ0IR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u8E4dZMwGP8IYcpBCxX8i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eeeVgut3HEu3yLbSjzLr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Rvqs8YcIHpX3fecxScvMg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5g7GR4nsKJsZTpPhIi3D7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eVEDpJeonQ5M8YOACpFfT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BzRL31QtnMjB1c2eEDemm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U6gQt8FEXSAuj4LDGcyTs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twXBxnK10xoZFLvdyHNJP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1xSXt0X1Os8CDJSRBhTWR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5jp08tEQ6Js2vqJzUK4ZJ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R37LkG6vQTzYryytRtnXl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9Aes81n9RSj8smSm9XKAT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twYa1rSABLArTxxRx48G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z630SqaxiyFXCgWgP5OcJ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j5bAukpdLwz7HuX0Whhh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1slPhpFrcxMRF5PQnfby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UjpQnA4cpKp7L4IfF3Zyj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kPOSa6T15ZI69VYTPBfN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nKU16AHbcZwBh50zIT6vI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72XzjGa9X3weW4UR3vcPS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bvRPYj7H9h43DR3xh0122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429WERPAjTr7RsIuIQ2fT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aTr3NwdbOQXIrOG1FgRyY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Bv0BOMibZMzPSfuB3jm7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7AFlf0Q8kwqGVkp85Lya6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a81TNGbMokgYhW2cHrSCQ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9BVqx3cxbQ60kRzVYBZdo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zUYyyQCVfsK0ZpXn98zQ9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hBbCMshDDLU21sZumVfB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fkSaXBsRDy592GXnePtXO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e4nWVaDdUTNd2gisOQPLZ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PSZL1676MEP76OM1FheqD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lOEG4M0C8380evWa8w5O7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nVauFNbxxyADwa7l2l59v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Y5zh4v9HkP5crIwA6drAv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nhCVBCnpX4rFZskxbaHae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qAYM2NuJIXEBX5UnIFoQd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ykJoOsfSHVgnEZiislcB6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xQLrFIuLbFmF2E3EY2uQg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kzqV4qc3DCErMSCnMwnVJ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0YWEfOna6fRPvc0KD3y82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1BRa1AfXskYJysYqaoFsv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zXmqn2SkmBygXlM4MMU8M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MDxLdTaszeC1UNBcd58X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ivDD6CTxnC36AMQgFrc8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1kkRhbzH3EzsBl28zMyz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ydp8FRDy9ZYzYnWIX6xei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xVkCRGZ3EzOIcnJjpeLUz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ZYOdPmWpHLfcgaiLPqjQj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tEZqO86EEyXakm33mdKEW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co5RPNX7gbx2uadoyOj37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f6PWIL455F1FrAlWiiGwh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DiRTPXEWkSHv9Z1T5c2a5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0PID3Bw1nAqtsw4OV7q9l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YWrmUoctt6FLi2acU3qjv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5FwuPghVKWwSQMcGG7OT6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NHe1EIcnJ1CRRLQqzWcym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fqcn0dmivB0LSPgNCyImd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fgkWOyAosWafKGBYKGqUq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fYVqQgxRHyX4rOPgHZ1qv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R5T19LjDP0wKadrzm5KDT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ONnrYlQJlMZd7QxP6Mx4I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HDCO8CVFS7ph5DHNYM6E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LW6B1wYY5OJQgFOmwI6p7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6HysbpYziCiOVGwd65WGM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GqOXTrr3ZfCEQo3ylzZww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ysJ7QjC1sqkN07Devx7fC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bhP79xKnHgMzSmdLB8rYM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3nVU63roguvgshI94g5J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RhgWORLtpjzbG4hURrsg6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0rfg0KWZNDgZXMJeCDjfR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4m6LtSYmHHtf2WGE6jvos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fguvZVrCMtcvnTaeg41rW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wIKNxYxZJs2d6PhYT2V4U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2xyNtR3rn1UGKLKbnt5MJ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saMkXhbYwRExGdeKvFVi4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iq5veHErZ8fh4o19UMfov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2d5xWDYqQrFrRles3uk4R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o8QJlK93FvenSqGK1tyh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CDwFUsJL4rbwVGp6TCFHn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xWD2Iqt4uEVnp3GSJICZx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CXm1mJiAjetMuj4riqhB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3RXJhE7RSzqCIUHxqn1LR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hrUUMPamg6oRz6oi45bIq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39LpnTS3fPdaAwOnRiHwi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eRkA87iWA8sCnL8mrgudQ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EowStGeS1UmJUU4MLKKje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IX83euQq15tEdV4fDBIH7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gEQdiFvJtxkzGyKqsJ2AS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gfH9Hv78BwWaHtc0cbViC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kDfwvc9YFxFZoAw8X0Ck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Gz0wHQPZr9LZKjiM9k0kP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CvQgeswREzEkV4TbZUYCQ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uI5Bu3dVGhZw0KGeYHrOS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k3FsfM0IljXd07aDXtDJT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lp39uKVha2won2W2NqVXV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zNJy3lJYa9cXHfo6ifM48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GBJ8GVFdNVrFQfpWHAycR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cpkGDH8FbRxE67OVENiXl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w2p8GlycwV3jpkNZiX57K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8c9i7LVKTU0UTihu1M7Yl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ANIu8FvlRexWTdZneMgL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fiFeeYHKD6kGg42bJCeuc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iuquHNViZLexBmACDgfy2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nWp4uDxlIzyrud4DXHpze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HmBDNC80wu6w6t5DjiKE3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Y9Rmy0jx8tyBe2tQQVcH2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kY6Ayjn7OzI2orLq38HYl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Xuf2assPrlCTOTgYrZ91E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TcE14pS3Z4JH0Bkw9VFZ7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quCSa4GIOkYZB3n9n2Wol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a7TEDVPemFQvLaocfNmhf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I00h80yC2J1SkvYvrLTAX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CpimzXyhZc1MjHRsBQhHw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86hdLaN914iKpSElNOGJD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uSPSeJlBnFrpST0VfnPSI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Az55R5X4UeE2BpnSW4NpG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Z0KlRziUKnxhgM8RgDjL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KPiBxnrK5jgYg657K6vBj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E4775NcxLnR5easKjcR9F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hjZG3KvxO9UQbdtqhDxyy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6aSUE0MjK9eANO7pKs2dy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bnZegTUdC7vocPO85uLvp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CBqFjST5wkkpYuVqKTpwx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F33eJXBn6kHtGfVSpKbl7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4pBhABmxs3iqLoNAz1kwB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3NQjdFKR6Sdvw131ihJYS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7xJxC9jnc0wUlOrgoHNAX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dgRLwyI2NCiNGiAF2AyIF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BGfA1T2bhjHksFRCKEad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Cy88FIEc2fK0hf5hYH9Kr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tYY80bXN3vY5Z87rlanYf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XjbpLlMX0ssC49axItffb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1bgXaxmYnsKp1EWApC05u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Dn3XhNsUJ0SIiZ9ObfB2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FuKlkg1odufXKfjleAGC6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RF7vA73Ce5KvySTcfywtJ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wjmXrBqLusqEwnPLclQ6L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YMrgUYZ2vBg69O9DGscsB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5UmvnumaCCYJlzvaGsLsW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npe1CyFoUjbGHxUpBvGkZ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8psz8vMJG8kgwWglRNveI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ESXfgRgMBPJhPy2q9BaC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mr1Y8fDSPKVsROGagvSqm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qMFrNPnmCx3uirWg8BCTM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OOXKlfT6ibHD0ejGsOvs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4P0BwJrxwbxxoztoDllH7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nvfdZmhOsWkYQu2t7twf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NFqHXr8NokYppze61TJ0m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GFgscpknZA9xAQOw2V803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myrUNn6AMevyYLrufJt0l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gRZohvROSma4jH1hBXhpN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21R34xFpx2gZizVp5AIYm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nTrJsX7vJWzlPXxerj8tP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NkpsmcSGGPyTEXBk4Ih1j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pWJXRQ9oPTjf57k0AVD3f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NWizD6fqbNOtUtIpk1xh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U3PZgkiRvMBrC1P87nRDP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eJvGy3vAFu1YqUkIJiWFY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zoRt038mng5G8MEid39pH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qCdQibACvYJ8nUH95bhPq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nekVK2Nt7AX3Xfg9LWLLK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0pKA4XY7R5SeZwmqyO2Q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ajWsSWpk4EOhhkwZsJw9s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X50gDowdWIgNP5O7b0yMN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4XHbQq65vHF4mQsCj0OQI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0turbkxvAGjx12zry57Rc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7LJXEzHxYWIYXdGpfLxZ6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KPPq2RsJJQTrmJHeFYO2H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qcQKRPXkgozQBh6Qan1Ww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O24lL9Qlkcs80T7ewP5ed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4vRXH05yb4ho0MlH6iTnw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eIN6rrYXt9WYzuNsPfL1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QCTkSPJMlPlowDeTUE7d6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e3OMdiQ47KFBo6UMyCea7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Bz3QzyVBEOh1oPv6CqWhH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JUf8Y76uYWHUsfJmJh8w6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mH4grZOeQC0Q8BqzNv9P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ktngngHE8btSASqUQEvaI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oAKiIl0X0Z2eH04J7AH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wq8z3VB3LrfbjiPOcGDkd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wXxI0FWREFCsbVRMvoVNa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RBPccPAL379QVr32i2o9j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nz2M9heIEUg06WSNt6hSC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jk0qJt5To0dweg9qGixkt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AVl79uzhSqISgHMJyLDLv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MzHCE3qYli13K45BkAj78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OlZrDXKMHHKk8LpwQwQU5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QdWHEWr2rn70LlDcptdzB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jqWjbNKNgdGovMuWjOkEg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c803TE6nHwOxTwKkKDiD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pzj3BT7yE1wnGqBiM1JdD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jmQQHtapeX3XdOi8U5GSw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zXSYbY3HlCeiODd2WDdii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uWiW2CJcXen9NSYJhblwB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IVZEVS93EeRItWFfVrY8F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UEQk3dm2WLg3dnWnHQ3UA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i5p132gTysLI0lNAOVHCh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rqJiiyK75LpLmLU29jM3c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umBA627dXRcDZiLJH9qn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ifY1GLLnQeSD7eVHYE5Xx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98VKoA4ULqib6CyqglP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BqYO0lbljcPT1zf0jHVcN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jZR3Q1JulpsQmOTK1nNMj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dP2O5pePBIlfQ94Gxykpq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QlKNFFeY2kkcM111WkgvO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u6YKFkPesUGcZH3hKyBDF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VDm2FwC08Vc5QDPVZT8OR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wA2jXFzIUb4tblnDFjCsL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ZTQqrPyHuR9v6MZlyWqq0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1nsuxmeObpELA9txdJ9dG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jGeBDjKF1kKZRtXXhcsGF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QlcQS0IGgNkO4MgWIU3vn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EVCpdUTBA0ZhXT5NSLniI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0BhZzgsXK0xyPToNrKXl4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E3pbHltyCanwkAzSrsei2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hvWmxVtjy1f3WdAoz6ucn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bjzOdyju7LUkMTfkNy4jB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ggEli2S7OQXUkDNJHV03U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8CrH8fiV74LQ2iaRfgCZW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nRyCw4Q9ixqM71UBUDOSI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9uAvzPFKrVx4fz8wIe5YL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pga8XEmYa3luI411u0ty5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e3MksnUANK6V4kkqS0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xMp12MH1hrjoM2cB8grIB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JKQ3uHJ4vd7U17mCcY4Ag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nNZHG48s9CJKj1upTcQJe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Naic4fOqobd7n33M0FV23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bgNl8N4RJxmuZPouZTEJe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xcDql6caNcPiY2pI71lxr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KT4eowF2okgCJBIHrXEyJ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EGQm4hLCnG6RrKm7IFuKN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2mjN0pzoSSWAenn2rogLW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9XlkfZ4Yn9Eu2hgm2ZN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RvYJGd5u1zrQrD24f8TO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UJCmUwPaOvujoQ0bR7TyI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5JSZa8UJWMiWirmAzLYu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AcEADdiNRUpXEqfRG3Xzi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vlAHEz7QsRuweoxUBV5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TZE16JSI0U2Xx65hCA8hN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uMVJDhv3YnxNEwGzBVGoP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PxY7ifh1MN4kuS5m6BdWW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qKszB3YdBoIXXoLwYfMWA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Jk1OtfP5bTB96eEJEd2zc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BwVHBzCXa04H08xMzJovc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mNhwRfByT1w3IvTMDfseJ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Yy72BhD7Q0IIRFoGRbc7C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5pdwbSDjbGsLa7p4ImlB6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aWp2SN583Y6LHSik4JUAQ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BXkLmyw5S7u2fg78ZQd2D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FppxLoiCGvcklrI6qwBX5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gFD2cVJ4nOc6iUlPN8Nfq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QUVFqTpGqGoG9KTJbnTB7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7e9NKBJs9QygOI6wuQFHn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IBLBV3XpmPRsNGwD8NWYw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7SWbCES3Wq0Bwx19FGvKt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plUq0RHRLpZauTFKqixiS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TsElAWpkO37mL4eSVxxHE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scaYBY8gsM4osAgcE0l5F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Cl38uUfccbQXTIg1gIIvW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65q5ueEwXNMRzOUsue0fz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vGxVCKCmaEpfYIpp1xGd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b28s6NeuuGCdxVoXj2Mkr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cayWK5OZHTFvjDotvWoRF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M2rM0sIvTTBzQYTa38GvY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x2BKyPxQWzWeowvY4lgcZ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TKNpzkSfb9Z3vpagTSY3W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CBAnE54keMJK8RW9gcXG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ad5jxS5ZwN1ziliFAigit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AGYkNbgIlAV9EEofGGHwb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fl16NOroeWPR7cPcGNbQU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KgijKBM6gDPlfmyhfSQy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VhKJj4w9uyS21hPuuHMsQ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dhQzP7wWX4EwOZyzrxfWM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Xid5INKb36Wm3tTJeoDyA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ovsQWVffcTM8jxlKoIbL0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zsV5GHiRjdv9UICRQPVOT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zV9lnu0UmONPWZVReyWlA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D9DD7wSmPcEvS0VljOQoQ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m5LDWZAnRys0iZIKmt20Y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AuUkrZfFAVapRXng9e36H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aq7VVTf8ubIWMxSuASLsk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3SIWDzrnmQHLUlw14H8J4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ilcaSSTafvg4nedZgFG6P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e1DwYyO4kA1MAmJsHyucA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uPYhO4qs2Xrp6bxlUklbb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3ADQgNY8CCh2wNyGKJDSy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kagxVlEaQp0PMnDYODtUl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84FJMdzCxi7ZftAISCtsM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1H1b3MU0oEIw2bSczrAdS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HM7an6KQrS2g2YIBaMHwT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rBpAtGQQZ7jV5upsJgsG0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gJqoQG31RyZjZe3SoOfxc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uM9TtYhNvlOewoJZf4Np0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gJZtxhoThlgqfEeWc4K42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uKIF9oyaKNP0vqU0r0pC4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X584LjSJFWqBeeLR7Zk6B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e8O1cDJFqA1NDw4Dfh07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AUbGezSpiXRutUVWiG5Wg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1cq8k2l5OAlIDeCkX3Qf7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ai9B8GWBVbCASZf6fP3d9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8KhHkXJ251So28ZIUF8dF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ZfMrSpwts4X43jVRwzOJV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63mD4RN0cUtTaokrmZSS6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HtW77wVo5WBXEdkHTSe4P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V8YAnsj8kM4vmSGWJh4NP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icJ66F60E1LIyO9w9t5WB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T8Rs0W8XZ19nPLQglD2k8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JDjRNd7BISWuiBfDE9SH2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zbZnFS7rTgGQpe989UPoi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rktf1HZTsq0Z38SpxfthZ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rc0uv0XREriKEUqQpr0N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Qpa0gKnzU1hKw130dtTvy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5WSTQHuNE1vrC9N2NrjwE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xKodu7o3PZSyBMQtfgAiJ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1Z8TnQcY6iGtSqC2ffaQc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SYpgaJdDUgC6Ip5BKyRQS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7TpRc0k7TeJ6au6GtKtn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RMHdXEvCZlpi6hnKR1CA9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SZiU7DSn5ocrg7IDemOuU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jO3cIVBJRNh8TIU2xRKBf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5F1f1eMfLEOZFuRUVWMmw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7d0JbPXKjDiIoatUnWB1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U2qbCWNPTuGvT11uAqOU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0q6wSKSRg4W9QyYyPYFq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mnLsJs2opVnxNjXi0c0Wt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N1ThrSSmadIOyFEJSuLqt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jX5I3cAeOX1BzJzs09w3K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PZLiDgkvb3geIWbIPGLWp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NW5UaqtBUqP976WLyjTiM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l1DgikQhNK5cOcI6T2z9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oyO4L47r27XPBKTx9bh39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p2U8yPd0gcOuWsObwfIPK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7ncrPzKQi5Hn8LaDvhe2Q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07NqIXF1ljgMUxV60EfpU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zBGM3uMnppoRZSsKaC2M9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Nzj21SJrAHMmm5EoQNagK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6mRDIpgANqQhke6FVMhTJ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0yaPsCNseEYpsXbnaka0U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w4KphbRoYQExljsSWEMlc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iUL9tyCXIIEF1552kCAQF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LVCSUhowdz8kMQE8HjL18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TFhnNUjaKlva9QwBDlycu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wGjeocVh5EZP1WBxuuc3O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OBGOB5GqsVqO8A3yw7ftf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ajOA05Q4ZrgJSIxzAPAFb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nGZWtOSuxYO0rPpKOg6uQ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odO0tVX4NkyXqnZ15AznW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xpIl0WxpSzF6UAMZBU6VD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aVhazzJ06O8pGoh8V1xos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hjspf5ZEg0lBeN4PmXFSt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YuUnHtZ5nftcDXIajE0rx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449u45FzIzuqlXvRnwFbD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72967bE1R2jRqPedpTqNx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dCKFsguMmtYX6kXYtVGH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6txFDa7MLPydlWtmwbKmf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rS7SrUWSRce68d0O6nZB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iRGwOFmDDNke0N70XvVS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qJLntBXJVkca55MvhFROX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06Qk9wnEZglJ18luXjZ8V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1W28djPH8MGIIFx8sqmhl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Ol3E9MIyPPL94Ui1j3Oh8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3jpGXORyLDw57G5y92ZAX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WzADQr7is3OfiKetPUHh3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DZMBWKUMixCdmQ5jXpqtb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gSokkGd4SFNOWBRfvnoGL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D4nonvWhQAWaITcBpdydF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xTtsHU34vG0fkWWiI8BP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3YqDkpNMGEoI9G5Ni3Oal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SLTX3TXa7xBGEQuT2fmNw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uIDSEtVQ536dF7AvE15To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oyF6roFSf1Grhajbftfgs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AqbnjxBlHC2lj5cy2wbcO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xdPpbsLCD8GQYeU358hTj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oWReZGqJ4fJvTXxTl8z5Z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Es6XDYq2VUKtPTyWt5bT3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7tlXwcM9ke4tho813sj2k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Kq8DkoEuU5RdlDCGsefLz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olBaOs1JA06iIUOTRouQj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wKUSPZ9nF9yTBUXNqMv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d7ApXHf9ZVM6fTfTtfyQX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B43upm05Myfd1M2aAcsbu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73UHRzmRhJdpJx7j2EJve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2uT2RGNhn7vLWZAHvrIUg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0C2u3gaNsYCz0pOPHF30l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UYA7Jl9iNkhwuhZmDx7AF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9nZaTGJ2QgaVI4TWxOEab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htVwPl2wSKpnPd7yrtzKt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lzyUtHZiWvlR5vfmQn0kn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kfGOZnaBqOg7lXUSkwAO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2Y7Ci4CbK8DV4eFMT0VLU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WwR61dEr6H4SLj2Vs6wxF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2OnUoVvFNMBAhhybGiypG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DbhJf5rvF207VieoFGF4k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tWoeHkCduelbbCFGqeh7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AalgXiCRKClMRNMQRJb3P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Tz62L0ZfP2JLTM2XK2ZlK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0okOSPzv64J4gL9UwCRuM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36U0NTZ93tLhzIIW79FkW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2OwhOPvmtfPHldTS1GvW0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iYbrbAuHPrmo46tw49EHZ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rSmu2f7ZOZEMwx5mDVSLp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W2rcxoAzBuc4b3xRF2uxO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lW9NovBmijfLwj4HxfzPC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JhAWrHvJPe63wpkeQCosH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xK0LiWnCbAKZdSds4TQyu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EsNEmipXraEoKPVFpzlc2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jxcs1oyuB8Rv5xYDz4de8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O8nwothchZ89gsUh0oWy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xeKoHMZhZNoIcnkDRa1kV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wXnIaFNcPc2OhTD8GGiVi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Kr34AD8eVeAXIM0ZBktMX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Gn6qZJtk2ZhkcWE6593B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1m7VQxNskqtsAOEPFgRx6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ekaQ7H5YsveyLGX9EpKAc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FoA4kufjJmUS8Mg8CLf4x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6EaY8VvEQGBEEMg2mAJ8L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DSxbSvNZl82SiVTmmjN5v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gu7uRzpEko1e0iqX2ZRRl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Luk9ZepkGmoB34oEdzGN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R3UBWpgOeETNSlZwqpqV3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SCGnSDlDhEGXUqqx3P9ws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vObIo7N9gSBwbiUywCsAm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6Vrz6SmBLwSa6RcafeQ7n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GH8YnBqu27FR054By2M8a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nf7Duiw4RlgIghP0UNE6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D0c2mlndJeRhy3jZfRier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PQ9VTpdWkJIhJeVA7W9Q7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pqHdw1EWmRCCblTqsYZNU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zhk44FJl5ATIrIeFTchnm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E73zHHubRjcgRpTrXZd0M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IsUacM5NwwLICc0uX2RUJ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aROMrfham4DoBExuH54N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v8NGqs1b8Sh8VKin0Dxem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EZOpPqxaOFMREI161MfYd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AItJcQmeFgYsGqNRab1Pn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lgFUe7Gswyi6uOS1DBDX4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l45AmUBLYnbsExJUcqul9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yyddd09Elf7IUBPEKMQKz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U29khIpdtIs7wxm9GBBk2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kVD85xFHuoEDDb3TIrf7L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fN4ihB5f9fSZIeH9DRxLe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sTTb6NSa4UaVFP3Nf4Cff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KEsObzOoA0bblbo6vimYb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PNyS6PBt9YP38fIhBjmGk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KuuRo9ykSgdNPEfjsYM6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NIOyL4IPLXpT6qvEoA7Or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mi38neG3BuDF34oerrUP6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Pkq41iQoTdjx7bNgLkDPF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aaBaVdwlc16OsIHjcocdB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vXcqaFzbgS6agsQmDRy1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rjJ5ys8fDs7LO5dJMlFCP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myrQl1yl3n33DslCdrWD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YpsmCDQvSpsComx6BMd46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nK1AgqJraSbuo8ZuIoIPa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rf6OvCFIzjU1Hl2mpMrf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qTYo773PmhUp9Ak9CdPv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TypDOGSA6loeUKUD4ivQv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au7h9F1i3JI10l8qouBTd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0ByKHdNzBKpOJuhPYnN3d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H7zZ1cOlTgo7uvJoYOvu8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CcCD8ywe59OPUqbIbAKgQ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pB0M6zpZyJ2Jvmmo3gOFb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iEBicfDUJR7tM1DmsWO5B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MbVOmMxtrbXailbNmamE0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B1AlKHORQ5DdSpnoTQmfq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wCIhbEAEJX4BzTe02QFAk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x4tLqYhwhKKFvYCtv9hc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3MkmmvNrIyUpPf97f1XaQ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8gQtaSOwzPBE4EOqdBndG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RTognykwj8vRVcUXOoHKa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4RTYE5WFP80OpW5Uufc3w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8dIBvgNYvVaWPwmpUeADj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Q7NXRUUsx6nBIFg2AFSQC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Es7yx5lYtT9KmAOxpT43n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ydNH8REULsKMtlPimO7zD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sYiFe2gZMzGBTUKQWtjz8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0A7sI6wfWOq3LPosCCDLF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6SrVxwSDg3mKYIyLjaswC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uSwKJKvPiBSTvDjsjmNFC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aP9VstQHVm2Ouf1MyZnix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0RFURitj8ydHBLC4oNz8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I9ejJxBt9kkO893MzZor3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fgxq1VVYvYeGhHrB7LRPY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TTsCyiPNaGXPTXLjwFxbO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AsRlkXRCzdU1nEXomD9HN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IsOtPNfciNpxiZLdXRVx6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USA6l7iU26x2JpxR84nnU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BPlYD9GhLgqYxVSIr7ToL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ZfgmF5JRaIPNgLKnu9eK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q3JtPrNymxRYfyzCZf0np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VFuX2uTl9ZhrPCL2VSf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BLRBYpCfuwliP5HhtAxU5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8KF7Y4DKa0XHEuv47kfUe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sXVEFdFDcqcTD6WRryBKm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k8rdMptdFbtPhHcjoq4wO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vKRo7gSGiuW8CNdsqfaYL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qNOfE89bFQwNCHlnidlYS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94o6VZOlPLuj3zRBKw7O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CPav63XXDM8rUFbf2dbQu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17nhOqBArKaMxeeAPWRnb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lS9UGlIiWYBVN37Oexl2k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wWKwONIAnbqEy1O4gyMOI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g77W1roeZ6v2Lu8TJgS8O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bCras0Hj28EXB1MJjgUHY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KhCFlN4abz5WvvRYnxF4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oOT76ZXBe7cGcGTQkmvXY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nw4hesiwajq3mtJyeN7yX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SfjOX82aa6nVqm2PLvjHW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g8jp6M7HQqvUEPYqu9tZ8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Fr2mwp2BefwYZauy1g3sg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qwIcRk19dXKXsSnJfIEeb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oGQNVW7dWG2I1wEjyIA5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JwlRCHAKJKA1XZUX9fLiX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d2IBbi0kN2La71m4o5101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UKRQ5W9WD6ePsO4kKPcBS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WRpCWujv31x87XKkc4aRo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VhyyZ4kcNpbUN0rsZFD72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ikG7zqC8q1BgV73nvebRd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Xc9KTK4vegCIYeSRvTzEZ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jw4koCaoWbZamtXPxS4VN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Ed8PvDJiiy8NTDFzlrkPk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INRoUFmGz4mYSRbz6xFET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2zzk9YwCAYZcvkX7I3VBZ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yCTONHMn6rzYcebWa0ZCr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qVKNnLlNaGyhLiOAvo9Xt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YFmQCZOBIhrY9EzmALhMN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EezEi7xxr2A2W4rw9lYyX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PM8919NoFGAF07hXHH3bQ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n7IvU3BWOelopMw86nJ2m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rg3jebEhvMppp1rvfKMJS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kCIvryAGrN3tFrrAOqhwJ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YZmuGA7ZgD15WrAJJ5HOk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mVm04FVmrlCLDJ8XRZysx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Au0Z5GcPUelDr7Gws4Tc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4w3Paipx2qALYIYOUTXmE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bNRBMdIgR5WtLv4FPFfw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wh5HPbs5oDdM8ic7uTY7E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GXmasMedX9KEwLTW2fat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JHDdRxlMgp3a1pJt10i9p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CnDGmAXWStSNXfIXAeSrG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Guumat0eSj3t4fzbbLPkx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hdrtK4q3hXzTH9bZqtVDB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Kubtno37Clb5dgUGJWNO2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TbyqZcllpTZItXigG109k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HBWV4JKYQMwEA0VXoQMh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rZMGMc4KikwRynKXxtYzo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6uNXnsgMNTKFtWu47BBq3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PmilICam3hpvr87liH3Z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VwYtkJbFweTiXA56y9Dw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3r2WZfiIZdyVrLmeiqbo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bB8axgb9Um6cxsxqnJVmN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GJ29jJjRcliDSPUMsZ7y5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sITjPOUHg1XWVo7nXrQ3a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UUAIwAgVff8Phkf0UvWu4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GVTvF42FI2GGOZI7hkrkL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67N8Xxl7FGCeEO0VbTA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orgsYm66F52V443tvcsh7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9AvghNdB3KwY7NoRW58mV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0cL3ihofqabHWwhSFJ7vC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5gx0C3eOs9b9AjveuWdNj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MqRRz4pofpn46vwhEk0CI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vMWYnrfbhOCKt69Kuao4U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LwdZIdhSNHDLU4VBHY937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rm1p8UQQdE6J0qLnJ2Tp1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7Hc5PSsqVQEc4RYi5n2Wt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Eb3uQkf79Ixvejd24XoNJ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5NlUpqWwm5r8301k27aOH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e6aA4Wmtn5LiAkpkeIEcF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FzCE52i4xGfo5f9VVPaDm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46gc1KVgDVya8MiKkUdhx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FVLb6clD3zduvnS0y9h3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PV7mDaufq4UjdBhgyO3hh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VhMmrUE8fHyP0EPt1QoD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biMBK0ldL3kjb4RN2kLV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BFLhCJk2qSS6C6uAQaEM2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vvGsKBeO3RyDAD0k7g0bk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dyYndca69CFagAaZJNCO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xZvQzv2oMQBk3sTLe0CTK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ODjFU3XL6629c9iniaKbI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VtKJXhhnImqGztwEG7Im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3Pd8gduNZUf7ZAnOL46us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XCMjiImVL23eRDxBG3MAJ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yAS8PV2BRjbRAlXVMr39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4KIKh9o3HS9wreJpzw0Jq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VGLWgJ709FiXtP9oxLEy9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1l87dwdU2qMTP2YkTEWHJ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etKUfbYf4S1uEqN8vANeD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aAZ7pdRZCsHx6Emjg1WNl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SlnywK8lUuQmjaU8LLo4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9LuI3bYJDVzOhwho1ivCY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7j9MckLiPwgIEJQG6Qhy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GKlcp8gaphEjygenYW18c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Q2sgoU5hdZ0AqzNzMbv7q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Co5sCi7UgpZFTiK9Jl573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jYQEAoaPD5zAq3aWiM9jI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AKGuPDr91jcW47CYIJJqM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6jRGYN3jYJWJn5Y5zwnt3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tY2jk3qziNGEnC9EE6Il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0lKwZDad2jRPUnHVuJfx9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GrBspSJmkVWtDiMkqgmf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pJsGLDvQwYVa6Gbp0ylOi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gq8g2RquruIRtxacZMNns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POsesIantNimp35oaKljW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TYU4DHoOhNorRC8dW9zZR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D6deHWgv1VxiUuko4tZFw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YYcsfXNbKXFMkOQpZsxLL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yHDTy45ZcB87e1fGjHQb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D8avxFtw7KJv4DKB3e6EX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acGBnKMe3VgjVytn1pCt5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oBaou4ftJwCaYXPViJKSH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fKIc8GdH2unjN4rZfIZAc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HLAwy56SJc9BmpGiWyf2u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zoSL5T8rF5Zuv3zN96j9t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ME9Kujt2S6Bv3WBB87A9K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acH1iXLqkafyZVmNBNoHj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ZRmJGkq7rknAuW2s0wgsL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fuXFfkvML3R7dQFzgr0dI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borpL9NRrRhyCRM146CEz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JnJcMrgOsyIljyePylZTC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PEeNMfnTA3kRE3FzmmBCp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PgydMeygFGHKx5YYE1ryX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0rUaaZYChZz7OXfzs8lkn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aUwABoHAbQKaf7jB4yh2p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6q3KePjJOAc9RJogLxm0O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qg0J5yjdDhnh0EznAUHO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mEH8fQ3M3lesJ5jAEC1RD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TSPjXuaG7ISr4CjBPIfqA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8OgzgNWiFW5eLOiWTyBmd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Ai0Hh2NjBdwWJ12oenJP2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mPRujSOHPdJCdYyzwTulk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IO5gUvkeCntEVbQMJVuUo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d7N4PFRPkHBu72p2YjnAB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8z2mIJazQqupAXtPFEnM2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3r4NnGWbxNHSYe1sW7FKQ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SY16CbCG4jDuirIkEi8Vh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0Isrz8EIdOimwBiVltCFS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HIYeOcIf7iWSqmlW6OxOz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zCIpa0Mb7bhj0JtkjrZYG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pDbWApmO837N8lwo2HsVa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A7lBtMv5PBczd4edqmOj2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ccB7OUphvLQE23AZWAi2e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z8saOh67QImU80lXAGx5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Jy1aCqqd1ZZGB1YmKA0pE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WG9rYACImHp9QAqZbQFTO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exYnBQ5xGNJCl1asPBjD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imcQpSkLNtgty4J7d767w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grbnVKo9JLbdiUU0d0Rga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m7Y4Y1oQiv56X5NZG5HoX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xo36gsCArm7x54pQMnKTt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8cXOcdkMzMLkzz1RKWdH4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Yp0IAPjjD3zSgQ9rfpfFM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LKvPOUCNFLBodxNuDusf8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GjaIjHOsoWDEfcK1oHQo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gRDBDKMKcwc3ZOwDbj6Ri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zTxhTt4yijWqrx7FW2Hb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qAfodncnJwv3p4I5sTh8Y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wnrWyqS3RTltGFUMMKliv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J3o564E9PB128ihTF6Ray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rm1sozt9q3rvQc07g8JAG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2nVqNzdbhNmVB14DG5FGb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ACr5TyPJrY7xkExYLUVfL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9UBY3CsDUZJ4MiYIGElyl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O4Gq6HkLKWcWtwuUvcgN3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OgRe02ehTdiL6wiCwKj9e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RQPreL88hylGgpzRHhxt2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EIqXCSGwuTT1o0pyNs8LW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qpfS3E31CLKTc71g9grL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dOTDBx51P9RoPPotkUTJB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Nf0ys8u4kh2Ui0IJO1ssh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gvOhxwiSjaGYB0RvcVxxq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Tbg037XoGuyAv5DELZY2Jv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3jKAX0icIMGPiSayXkro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fIvaBWeuwYJ6b3G947WcE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sCLYWfMsi2R3OBfql44Ib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XJ6PtpSduc5dgTpDZZI4F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6bft6BFqJKJM0d1faP4YJ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8e5UELS8VQDF2R7Lmz5x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YAkm0I45079fuYAouesC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84o3dqlmMenm9D2UOlYQ4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QrhEAGC1uAop9ONDQM14O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nCdmLRdlvz9z9EKyD2N2V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tpyTxnSlDUBOdI8EWdRFC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MjDrKKOdEx2slNcs1YNHf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5UOWDWApO0eE8ONSkQt9W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Ykq2qZ6Abg6TjD4BKVKe6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8oB3drwYiWFP0FY09WSdgW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AzzjQ4T1csDQWtvAwBjeP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fvaNI6xpH8nKRs681Ha4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mHt0rnK3g7ADU2nwjifm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hP5oiqrpMyQGPfykEFsn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fsHB59p9VRKC1kOGhaUE3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IyJD7pshxFTSZ2tcCW8fM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Dl7dsS1VuYcxelKq4AyTo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D7P8hsKwfpBjK8Rr1ZGDk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J8lLc4xYwN9qVBOZ70w0p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Ip14YLpzU1zgZ47SeVR1lC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FikkaV8z8XxoHNwfFYgT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ajcgD2RG7jFeRFtRKn3ne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rnN1MSeEOHYUV68t7BmzX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tod7cBKQ19AtuY84wSgT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1tFLqp5xLKjWs6d722WkP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R9Q72nVBdvzaQO2wPfVgh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hfhCyPFGR35NAHbJCGGnL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EnavJFQa6kYQw3h5znVqV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Uk8k1030XLllvsWwEfL3o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19cM5rJpZ2EO6xKajoZ7P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0iZfKGxkRBytQnpEP75n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VP8vrinYFSzRHe7qLJdWr4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28LBDYsnioDJ5k3gE8lqj9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uayO82JFFSGF8822Likqr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4XojCKxFLbnRM0JQFpwhAb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Elica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2136</Words>
  <Application>Microsoft Office PowerPoint</Application>
  <PresentationFormat>Presentazione su schermo (4:3)</PresentationFormat>
  <Paragraphs>350</Paragraphs>
  <Slides>131</Slides>
  <Notes>14</Notes>
  <HiddenSlides>0</HiddenSlides>
  <MMClips>0</MMClips>
  <ScaleCrop>false</ScaleCrop>
  <HeadingPairs>
    <vt:vector size="4" baseType="variant">
      <vt:variant>
        <vt:lpstr>Tema</vt:lpstr>
      </vt:variant>
      <vt:variant>
        <vt:i4>15</vt:i4>
      </vt:variant>
      <vt:variant>
        <vt:lpstr>Titoli diapositive</vt:lpstr>
      </vt:variant>
      <vt:variant>
        <vt:i4>131</vt:i4>
      </vt:variant>
    </vt:vector>
  </HeadingPairs>
  <TitlesOfParts>
    <vt:vector size="146" baseType="lpstr">
      <vt:lpstr>En blanco</vt:lpstr>
      <vt:lpstr>2_Struttura predefinita</vt:lpstr>
      <vt:lpstr>1_Tema di Office</vt:lpstr>
      <vt:lpstr>1_En blanco</vt:lpstr>
      <vt:lpstr>2_Tema di Office</vt:lpstr>
      <vt:lpstr>3_Tema di Office</vt:lpstr>
      <vt:lpstr>6_Tema di Office</vt:lpstr>
      <vt:lpstr>3_Struttura predefinita</vt:lpstr>
      <vt:lpstr>Elica</vt:lpstr>
      <vt:lpstr>4_Struttura predefinita</vt:lpstr>
      <vt:lpstr>5_Tema di Office</vt:lpstr>
      <vt:lpstr>10_Tema di Office</vt:lpstr>
      <vt:lpstr>7_Tema di Office</vt:lpstr>
      <vt:lpstr>5_Struttura predefinita</vt:lpstr>
      <vt:lpstr>4_Tema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2011-07-17T19:37:25Z</dcterms:created>
  <dcterms:modified xsi:type="dcterms:W3CDTF">2011-07-17T19:38:18Z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oogle.Documents.Tracking">
    <vt:lpwstr>true</vt:lpwstr>
  </property>
  <property fmtid="{D5CDD505-2E9C-101B-9397-08002B2CF9AE}" pid="3" name="Google.Documents.DocumentId">
    <vt:lpwstr>155s6_clZroWWTz8_oyejr3aToxzVw9LGSK7ehPQMm0E</vt:lpwstr>
  </property>
  <property fmtid="{D5CDD505-2E9C-101B-9397-08002B2CF9AE}" pid="4" name="Google.Documents.RevisionId">
    <vt:lpwstr>13503496396420317377</vt:lpwstr>
  </property>
  <property fmtid="{D5CDD505-2E9C-101B-9397-08002B2CF9AE}" pid="5" name="Google.Documents.PluginVersion">
    <vt:lpwstr>2.0.2154.5604</vt:lpwstr>
  </property>
  <property fmtid="{D5CDD505-2E9C-101B-9397-08002B2CF9AE}" pid="6" name="Google.Documents.MergeIncapabilityFlags">
    <vt:i4>0</vt:i4>
  </property>
</Properties>
</file>